
<file path=[Content_Types].xml><?xml version="1.0" encoding="utf-8"?>
<Types xmlns="http://schemas.openxmlformats.org/package/2006/content-types">
  <Default Extension="jpeg" ContentType="image/jpeg"/>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64" r:id="rId4"/>
    <p:sldMasterId id="2147483668" r:id="rId5"/>
    <p:sldMasterId id="2147483672" r:id="rId6"/>
    <p:sldMasterId id="2147483676" r:id="rId7"/>
    <p:sldMasterId id="2147483680" r:id="rId8"/>
    <p:sldMasterId id="2147483684" r:id="rId9"/>
    <p:sldMasterId id="2147483688" r:id="rId10"/>
    <p:sldMasterId id="2147483692" r:id="rId11"/>
  </p:sldMasterIdLst>
  <p:notesMasterIdLst>
    <p:notesMasterId r:id="rId13"/>
  </p:notesMasterIdLst>
  <p:sldIdLst>
    <p:sldId id="294" r:id="rId12"/>
    <p:sldId id="295" r:id="rId14"/>
    <p:sldId id="300" r:id="rId15"/>
    <p:sldId id="377" r:id="rId16"/>
    <p:sldId id="378" r:id="rId17"/>
    <p:sldId id="382" r:id="rId18"/>
    <p:sldId id="409" r:id="rId19"/>
    <p:sldId id="421" r:id="rId20"/>
    <p:sldId id="444" r:id="rId21"/>
    <p:sldId id="445" r:id="rId22"/>
    <p:sldId id="446" r:id="rId23"/>
    <p:sldId id="447" r:id="rId24"/>
    <p:sldId id="423" r:id="rId25"/>
    <p:sldId id="424" r:id="rId26"/>
    <p:sldId id="425" r:id="rId27"/>
    <p:sldId id="426" r:id="rId28"/>
    <p:sldId id="389" r:id="rId29"/>
    <p:sldId id="422" r:id="rId30"/>
    <p:sldId id="429" r:id="rId31"/>
    <p:sldId id="430" r:id="rId32"/>
    <p:sldId id="431" r:id="rId33"/>
    <p:sldId id="432" r:id="rId34"/>
    <p:sldId id="433" r:id="rId35"/>
    <p:sldId id="434" r:id="rId36"/>
    <p:sldId id="435" r:id="rId37"/>
    <p:sldId id="436" r:id="rId38"/>
    <p:sldId id="437" r:id="rId39"/>
    <p:sldId id="438" r:id="rId40"/>
    <p:sldId id="297" r:id="rId41"/>
  </p:sldIdLst>
  <p:sldSz cx="12190095" cy="685927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1F4D"/>
    <a:srgbClr val="E25E0E"/>
    <a:srgbClr val="27C5D6"/>
    <a:srgbClr val="4FC34E"/>
    <a:srgbClr val="E94E60"/>
    <a:srgbClr val="018989"/>
    <a:srgbClr val="F58C65"/>
    <a:srgbClr val="74AD93"/>
    <a:srgbClr val="31B8B4"/>
    <a:srgbClr val="E71F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16" autoAdjust="0"/>
    <p:restoredTop sz="97778" autoAdjust="0"/>
  </p:normalViewPr>
  <p:slideViewPr>
    <p:cSldViewPr snapToGrid="0" showGuides="1">
      <p:cViewPr varScale="1">
        <p:scale>
          <a:sx n="70" d="100"/>
          <a:sy n="70" d="100"/>
        </p:scale>
        <p:origin x="630" y="66"/>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29.xml"/><Relationship Id="rId40" Type="http://schemas.openxmlformats.org/officeDocument/2006/relationships/slide" Target="slides/slide28.xml"/><Relationship Id="rId4" Type="http://schemas.openxmlformats.org/officeDocument/2006/relationships/slideMaster" Target="slideMasters/slideMaster3.xml"/><Relationship Id="rId39" Type="http://schemas.openxmlformats.org/officeDocument/2006/relationships/slide" Target="slides/slide27.xml"/><Relationship Id="rId38" Type="http://schemas.openxmlformats.org/officeDocument/2006/relationships/slide" Target="slides/slide26.xml"/><Relationship Id="rId37" Type="http://schemas.openxmlformats.org/officeDocument/2006/relationships/slide" Target="slides/slide25.xml"/><Relationship Id="rId36" Type="http://schemas.openxmlformats.org/officeDocument/2006/relationships/slide" Target="slides/slide24.xml"/><Relationship Id="rId35" Type="http://schemas.openxmlformats.org/officeDocument/2006/relationships/slide" Target="slides/slide23.xml"/><Relationship Id="rId34" Type="http://schemas.openxmlformats.org/officeDocument/2006/relationships/slide" Target="slides/slide22.xml"/><Relationship Id="rId33" Type="http://schemas.openxmlformats.org/officeDocument/2006/relationships/slide" Target="slides/slide21.xml"/><Relationship Id="rId32" Type="http://schemas.openxmlformats.org/officeDocument/2006/relationships/slide" Target="slides/slide20.xml"/><Relationship Id="rId31" Type="http://schemas.openxmlformats.org/officeDocument/2006/relationships/slide" Target="slides/slide19.xml"/><Relationship Id="rId30" Type="http://schemas.openxmlformats.org/officeDocument/2006/relationships/slide" Target="slides/slide18.xml"/><Relationship Id="rId3" Type="http://schemas.openxmlformats.org/officeDocument/2006/relationships/slideMaster" Target="slideMasters/slideMaster2.xml"/><Relationship Id="rId29" Type="http://schemas.openxmlformats.org/officeDocument/2006/relationships/slide" Target="slides/slide17.xml"/><Relationship Id="rId28" Type="http://schemas.openxmlformats.org/officeDocument/2006/relationships/slide" Target="slides/slide16.xml"/><Relationship Id="rId27" Type="http://schemas.openxmlformats.org/officeDocument/2006/relationships/slide" Target="slides/slide15.xml"/><Relationship Id="rId26" Type="http://schemas.openxmlformats.org/officeDocument/2006/relationships/slide" Target="slides/slide14.xml"/><Relationship Id="rId25" Type="http://schemas.openxmlformats.org/officeDocument/2006/relationships/slide" Target="slides/slide13.xml"/><Relationship Id="rId24" Type="http://schemas.openxmlformats.org/officeDocument/2006/relationships/slide" Target="slides/slide12.xml"/><Relationship Id="rId23" Type="http://schemas.openxmlformats.org/officeDocument/2006/relationships/slide" Target="slides/slide11.xml"/><Relationship Id="rId22" Type="http://schemas.openxmlformats.org/officeDocument/2006/relationships/slide" Target="slides/slide10.xml"/><Relationship Id="rId21" Type="http://schemas.openxmlformats.org/officeDocument/2006/relationships/slide" Target="slides/slide9.xml"/><Relationship Id="rId20" Type="http://schemas.openxmlformats.org/officeDocument/2006/relationships/slide" Target="slides/slide8.xml"/><Relationship Id="rId2" Type="http://schemas.openxmlformats.org/officeDocument/2006/relationships/theme" Target="theme/theme1.xml"/><Relationship Id="rId19" Type="http://schemas.openxmlformats.org/officeDocument/2006/relationships/slide" Target="slides/slide7.xml"/><Relationship Id="rId18" Type="http://schemas.openxmlformats.org/officeDocument/2006/relationships/slide" Target="slides/slide6.xml"/><Relationship Id="rId17" Type="http://schemas.openxmlformats.org/officeDocument/2006/relationships/slide" Target="slides/slide5.xml"/><Relationship Id="rId16" Type="http://schemas.openxmlformats.org/officeDocument/2006/relationships/slide" Target="slides/slide4.xml"/><Relationship Id="rId15" Type="http://schemas.openxmlformats.org/officeDocument/2006/relationships/slide" Target="slides/slide3.xml"/><Relationship Id="rId14" Type="http://schemas.openxmlformats.org/officeDocument/2006/relationships/slide" Target="slides/slide2.xml"/><Relationship Id="rId13" Type="http://schemas.openxmlformats.org/officeDocument/2006/relationships/notesMaster" Target="notesMasters/notesMaster1.xml"/><Relationship Id="rId12" Type="http://schemas.openxmlformats.org/officeDocument/2006/relationships/slide" Target="slides/slide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2C8C0-A3D3-487B-AECC-CB6663EAE28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9D3E0-124D-4DFF-AE99-4EA4CC201DB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4" Type="http://schemas.microsoft.com/office/2007/relationships/hdphoto" Target="../media/hdphoto1.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4"/>
            <a:ext cx="9142810" cy="2388153"/>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3802" y="3602873"/>
            <a:ext cx="9142810" cy="165614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4" y="365209"/>
            <a:ext cx="2628558" cy="581318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092" y="365209"/>
            <a:ext cx="7733293" cy="5813184"/>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3" y="1710135"/>
            <a:ext cx="10514231" cy="2853398"/>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743" y="4590527"/>
            <a:ext cx="10514231" cy="150053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hex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r>
              <a:rPr lang="en-US">
                <a:solidFill>
                  <a:prstClr val="white">
                    <a:lumMod val="65000"/>
                  </a:prstClr>
                </a:solidFill>
              </a:rPr>
              <a:t>WWW.DESIGNERSPARADISE.COM</a:t>
            </a:r>
            <a:endParaRPr lang="en-US" dirty="0">
              <a:solidFill>
                <a:prstClr val="white">
                  <a:lumMod val="6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480435F3-CE51-FE47-901D-12AFFB0ECEA9}"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a:defRPr/>
            </a:pPr>
            <a:r>
              <a:rPr lang="en-US">
                <a:solidFill>
                  <a:prstClr val="white">
                    <a:lumMod val="65000"/>
                  </a:prstClr>
                </a:solidFill>
              </a:rPr>
              <a:t>xiaoer.yanj.cn</a:t>
            </a: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cxnSp>
        <p:nvCxnSpPr>
          <p:cNvPr id="7" name="直接连接符 6"/>
          <p:cNvCxnSpPr/>
          <p:nvPr userDrawn="1"/>
        </p:nvCxnSpPr>
        <p:spPr>
          <a:xfrm flipV="1">
            <a:off x="3024904" y="479935"/>
            <a:ext cx="8365514" cy="1"/>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1" y="195152"/>
            <a:ext cx="3125772" cy="569565"/>
            <a:chOff x="0" y="194743"/>
            <a:chExt cx="3126179" cy="569433"/>
          </a:xfrm>
        </p:grpSpPr>
        <p:sp>
          <p:nvSpPr>
            <p:cNvPr id="9" name="圆角矩形 8"/>
            <p:cNvSpPr/>
            <p:nvPr/>
          </p:nvSpPr>
          <p:spPr>
            <a:xfrm>
              <a:off x="173209" y="194743"/>
              <a:ext cx="2952970" cy="569433"/>
            </a:xfrm>
            <a:prstGeom prst="roundRect">
              <a:avLst>
                <a:gd name="adj" fmla="val 9976"/>
              </a:avLst>
            </a:prstGeom>
            <a:solidFill>
              <a:srgbClr val="01ACBE"/>
            </a:solidFill>
            <a:ln w="19050">
              <a:gradFill flip="none" rotWithShape="1">
                <a:gsLst>
                  <a:gs pos="88000">
                    <a:schemeClr val="bg1"/>
                  </a:gs>
                  <a:gs pos="0">
                    <a:schemeClr val="bg1">
                      <a:lumMod val="75000"/>
                    </a:schemeClr>
                  </a:gs>
                  <a:gs pos="71000">
                    <a:schemeClr val="bg1">
                      <a:lumMod val="85000"/>
                    </a:schemeClr>
                  </a:gs>
                  <a:gs pos="55000">
                    <a:schemeClr val="bg1"/>
                  </a:gs>
                  <a:gs pos="37000">
                    <a:schemeClr val="bg1">
                      <a:lumMod val="85000"/>
                    </a:schemeClr>
                  </a:gs>
                  <a:gs pos="22000">
                    <a:schemeClr val="bg1"/>
                  </a:gs>
                  <a:gs pos="100000">
                    <a:schemeClr val="bg1">
                      <a:lumMod val="75000"/>
                    </a:schemeClr>
                  </a:gs>
                </a:gsLst>
                <a:lin ang="1200000" scaled="0"/>
                <a:tileRect/>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0" y="290669"/>
              <a:ext cx="424561" cy="355906"/>
              <a:chOff x="469900" y="728859"/>
              <a:chExt cx="424561" cy="355906"/>
            </a:xfrm>
          </p:grpSpPr>
          <p:sp>
            <p:nvSpPr>
              <p:cNvPr id="11" name="椭圆 10"/>
              <p:cNvSpPr/>
              <p:nvPr/>
            </p:nvSpPr>
            <p:spPr>
              <a:xfrm rot="16200000">
                <a:off x="738264" y="928568"/>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椭圆 11"/>
              <p:cNvSpPr/>
              <p:nvPr/>
            </p:nvSpPr>
            <p:spPr>
              <a:xfrm rot="16200000">
                <a:off x="752463" y="942770"/>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椭圆 12"/>
              <p:cNvSpPr/>
              <p:nvPr/>
            </p:nvSpPr>
            <p:spPr>
              <a:xfrm rot="16200000">
                <a:off x="738264" y="728860"/>
                <a:ext cx="156198" cy="156196"/>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椭圆 13"/>
              <p:cNvSpPr/>
              <p:nvPr/>
            </p:nvSpPr>
            <p:spPr>
              <a:xfrm rot="16200000">
                <a:off x="752463" y="743063"/>
                <a:ext cx="127798" cy="127797"/>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圆角矩形 14"/>
              <p:cNvSpPr/>
              <p:nvPr/>
            </p:nvSpPr>
            <p:spPr>
              <a:xfrm rot="16200000">
                <a:off x="636543" y="859458"/>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圆角矩形 15"/>
              <p:cNvSpPr/>
              <p:nvPr/>
            </p:nvSpPr>
            <p:spPr>
              <a:xfrm rot="16200000">
                <a:off x="636543" y="809416"/>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圆角矩形 16"/>
              <p:cNvSpPr/>
              <p:nvPr/>
            </p:nvSpPr>
            <p:spPr>
              <a:xfrm rot="16200000">
                <a:off x="636543" y="655035"/>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圆角矩形 17"/>
              <p:cNvSpPr/>
              <p:nvPr/>
            </p:nvSpPr>
            <p:spPr>
              <a:xfrm rot="16200000">
                <a:off x="636543" y="604992"/>
                <a:ext cx="18656" cy="35194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270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grpSp>
        <p:nvGrpSpPr>
          <p:cNvPr id="19" name="组合 18"/>
          <p:cNvGrpSpPr/>
          <p:nvPr userDrawn="1"/>
        </p:nvGrpSpPr>
        <p:grpSpPr>
          <a:xfrm>
            <a:off x="11352323" y="175669"/>
            <a:ext cx="838091" cy="743984"/>
            <a:chOff x="39833" y="101457"/>
            <a:chExt cx="838200" cy="743812"/>
          </a:xfrm>
        </p:grpSpPr>
        <p:grpSp>
          <p:nvGrpSpPr>
            <p:cNvPr id="20" name="组合 19"/>
            <p:cNvGrpSpPr/>
            <p:nvPr userDrawn="1"/>
          </p:nvGrpSpPr>
          <p:grpSpPr>
            <a:xfrm>
              <a:off x="130195" y="101457"/>
              <a:ext cx="647560" cy="567974"/>
              <a:chOff x="257420" y="226345"/>
              <a:chExt cx="540747" cy="474289"/>
            </a:xfrm>
          </p:grpSpPr>
          <p:pic>
            <p:nvPicPr>
              <p:cNvPr id="22" name="图片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7420" y="226345"/>
                <a:ext cx="472830" cy="472830"/>
              </a:xfrm>
              <a:prstGeom prst="rect">
                <a:avLst/>
              </a:prstGeom>
            </p:spPr>
          </p:pic>
          <p:pic>
            <p:nvPicPr>
              <p:cNvPr id="23" name="图片 22"/>
              <p:cNvPicPr>
                <a:picLocks noChangeAspect="1"/>
              </p:cNvPicPr>
              <p:nvPr userDrawn="1"/>
            </p:nvPicPr>
            <p:blipFill rotWithShape="1">
              <a:blip r:embed="rId3">
                <a:grayscl/>
                <a:extLst>
                  <a:ext uri="{BEBA8EAE-BF5A-486C-A8C5-ECC9F3942E4B}">
                    <a14:imgProps xmlns:a14="http://schemas.microsoft.com/office/drawing/2010/main">
                      <a14:imgLayer r:embed="rId4">
                        <a14:imgEffect>
                          <a14:colorTemperature colorTemp="2000"/>
                        </a14:imgEffect>
                      </a14:imgLayer>
                    </a14:imgProps>
                  </a:ext>
                </a:extLst>
              </a:blip>
              <a:srcRect b="72279"/>
              <a:stretch>
                <a:fillRect/>
              </a:stretch>
            </p:blipFill>
            <p:spPr>
              <a:xfrm flipH="1">
                <a:off x="265701" y="654915"/>
                <a:ext cx="532466" cy="45719"/>
              </a:xfrm>
              <a:prstGeom prst="rect">
                <a:avLst/>
              </a:prstGeom>
            </p:spPr>
          </p:pic>
        </p:grpSp>
        <p:sp>
          <p:nvSpPr>
            <p:cNvPr id="21" name="文本框 20"/>
            <p:cNvSpPr txBox="1"/>
            <p:nvPr userDrawn="1"/>
          </p:nvSpPr>
          <p:spPr>
            <a:xfrm>
              <a:off x="39833" y="629875"/>
              <a:ext cx="838200" cy="2153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By </a:t>
              </a:r>
              <a:r>
                <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rPr>
                <a:t>杜小二</a:t>
              </a:r>
              <a:endParaRPr kumimoji="0" lang="zh-CN" altLang="en-US" sz="800" b="0" i="0" u="none" strike="noStrike" kern="1200" cap="none" spc="0" normalizeH="0" baseline="0" noProof="0" dirty="0">
                <a:ln>
                  <a:noFill/>
                </a:ln>
                <a:solidFill>
                  <a:prstClr val="black">
                    <a:lumMod val="65000"/>
                    <a:lumOff val="35000"/>
                  </a:prstClr>
                </a:solidFill>
                <a:effectLst/>
                <a:uLnTx/>
                <a:uFillTx/>
                <a:latin typeface="迷你简汉真广标" panose="02010609000101010101" pitchFamily="49" charset="-122"/>
                <a:ea typeface="迷你简汉真广标" panose="02010609000101010101" pitchFamily="49" charset="-122"/>
                <a:cs typeface="+mn-cs"/>
              </a:endParaRPr>
            </a:p>
          </p:txBody>
        </p:sp>
      </p:grpSp>
      <p:sp>
        <p:nvSpPr>
          <p:cNvPr id="24" name="标题占位符 1"/>
          <p:cNvSpPr>
            <a:spLocks noGrp="1"/>
          </p:cNvSpPr>
          <p:nvPr>
            <p:ph type="title"/>
          </p:nvPr>
        </p:nvSpPr>
        <p:spPr>
          <a:xfrm>
            <a:off x="416259" y="206382"/>
            <a:ext cx="3050391" cy="547102"/>
          </a:xfrm>
          <a:prstGeom prst="rect">
            <a:avLst/>
          </a:prstGeom>
        </p:spPr>
        <p:txBody>
          <a:bodyPr vert="horz" lIns="91436" tIns="45718" rIns="91436" bIns="45718" rtlCol="0" anchor="ctr">
            <a:normAutofit/>
          </a:bodyPr>
          <a:lstStyle>
            <a:lvl1pPr>
              <a:defRPr sz="1800">
                <a:solidFill>
                  <a:schemeClr val="bg1"/>
                </a:solidFill>
                <a:latin typeface="迷你简汉真广标" panose="02010609000101010101" pitchFamily="49" charset="-122"/>
                <a:ea typeface="迷你简汉真广标" panose="02010609000101010101" pitchFamily="49" charset="-122"/>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Rectangle 13"/>
          <p:cNvSpPr/>
          <p:nvPr userDrawn="1"/>
        </p:nvSpPr>
        <p:spPr>
          <a:xfrm>
            <a:off x="-8905" y="0"/>
            <a:ext cx="12202286" cy="6859588"/>
          </a:xfrm>
          <a:prstGeom prst="rect">
            <a:avLst/>
          </a:prstGeom>
          <a:gradFill flip="none" rotWithShape="1">
            <a:gsLst>
              <a:gs pos="0">
                <a:srgbClr val="77458B"/>
              </a:gs>
              <a:gs pos="100000">
                <a:srgbClr val="4F2D5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34F57"/>
              </a:solidFill>
              <a:effectLst/>
              <a:uLnTx/>
              <a:uFillTx/>
              <a:latin typeface="Calibri" panose="020F0502020204030204"/>
              <a:ea typeface="+mn-ea"/>
              <a:cs typeface="+mn-cs"/>
            </a:endParaRPr>
          </a:p>
        </p:txBody>
      </p:sp>
      <p:sp>
        <p:nvSpPr>
          <p:cNvPr id="3" name="日期占位符 2"/>
          <p:cNvSpPr>
            <a:spLocks noGrp="1"/>
          </p:cNvSpPr>
          <p:nvPr>
            <p:ph type="dt" sz="half" idx="10"/>
          </p:nvPr>
        </p:nvSpPr>
        <p:spPr/>
        <p:txBody>
          <a:body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2" y="2130922"/>
            <a:ext cx="10361851" cy="1470365"/>
          </a:xfrm>
        </p:spPr>
        <p:txBody>
          <a:bodyPr/>
          <a:lstStyle/>
          <a:p>
            <a:r>
              <a:rPr lang="en-US"/>
              <a:t>Click to edit Master title style</a:t>
            </a:r>
            <a:endParaRPr lang="en-US"/>
          </a:p>
        </p:txBody>
      </p:sp>
      <p:sp>
        <p:nvSpPr>
          <p:cNvPr id="3" name="Subtitle 2"/>
          <p:cNvSpPr>
            <a:spLocks noGrp="1"/>
          </p:cNvSpPr>
          <p:nvPr>
            <p:ph type="subTitle" idx="1"/>
          </p:nvPr>
        </p:nvSpPr>
        <p:spPr>
          <a:xfrm>
            <a:off x="1828563" y="3887100"/>
            <a:ext cx="8533289" cy="1753006"/>
          </a:xfrm>
        </p:spPr>
        <p:txBody>
          <a:bodyPr/>
          <a:lstStyle>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pPr>
              <a:defRPr/>
            </a:pPr>
            <a:fld id="{406E9206-D2D6-4057-92D4-39C87A03E66D}"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fld id="{C052E9E1-D97D-4C90-BB96-FA1ED58B786F}"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60" y="4407923"/>
            <a:ext cx="10361851" cy="1362390"/>
          </a:xfrm>
        </p:spPr>
        <p:txBody>
          <a:bodyPr anchor="t"/>
          <a:lstStyle>
            <a:lvl1pPr algn="l">
              <a:defRPr sz="5400" b="1" cap="all"/>
            </a:lvl1pPr>
          </a:lstStyle>
          <a:p>
            <a:r>
              <a:rPr lang="en-US"/>
              <a:t>Click to edit Master title style</a:t>
            </a:r>
            <a:endParaRPr lang="en-US"/>
          </a:p>
        </p:txBody>
      </p:sp>
      <p:sp>
        <p:nvSpPr>
          <p:cNvPr id="3" name="Text Placeholder 2"/>
          <p:cNvSpPr>
            <a:spLocks noGrp="1"/>
          </p:cNvSpPr>
          <p:nvPr>
            <p:ph type="body" idx="1"/>
          </p:nvPr>
        </p:nvSpPr>
        <p:spPr>
          <a:xfrm>
            <a:off x="962960" y="2907387"/>
            <a:ext cx="10361851" cy="1500534"/>
          </a:xfrm>
        </p:spPr>
        <p:txBody>
          <a:bodyPr anchor="b"/>
          <a:lstStyle>
            <a:lvl1pPr marL="0" indent="0">
              <a:buNone/>
              <a:defRPr sz="2700">
                <a:solidFill>
                  <a:schemeClr val="tx1">
                    <a:tint val="75000"/>
                  </a:schemeClr>
                </a:solidFill>
              </a:defRPr>
            </a:lvl1pPr>
            <a:lvl2pPr marL="609600" indent="0">
              <a:buNone/>
              <a:defRPr sz="2400">
                <a:solidFill>
                  <a:schemeClr val="tx1">
                    <a:tint val="75000"/>
                  </a:schemeClr>
                </a:solidFill>
              </a:defRPr>
            </a:lvl2pPr>
            <a:lvl3pPr marL="1219200" indent="0">
              <a:buNone/>
              <a:defRPr sz="2200">
                <a:solidFill>
                  <a:schemeClr val="tx1">
                    <a:tint val="75000"/>
                  </a:schemeClr>
                </a:solidFill>
              </a:defRPr>
            </a:lvl3pPr>
            <a:lvl4pPr marL="1828800" indent="0">
              <a:buNone/>
              <a:defRPr sz="1900">
                <a:solidFill>
                  <a:schemeClr val="tx1">
                    <a:tint val="75000"/>
                  </a:schemeClr>
                </a:solidFill>
              </a:defRPr>
            </a:lvl4pPr>
            <a:lvl5pPr marL="2438400" indent="0">
              <a:buNone/>
              <a:defRPr sz="1900">
                <a:solidFill>
                  <a:schemeClr val="tx1">
                    <a:tint val="75000"/>
                  </a:schemeClr>
                </a:solidFill>
              </a:defRPr>
            </a:lvl5pPr>
            <a:lvl6pPr marL="3048000" indent="0">
              <a:buNone/>
              <a:defRPr sz="1900">
                <a:solidFill>
                  <a:schemeClr val="tx1">
                    <a:tint val="75000"/>
                  </a:schemeClr>
                </a:solidFill>
              </a:defRPr>
            </a:lvl6pPr>
            <a:lvl7pPr marL="3657600" indent="0">
              <a:buNone/>
              <a:defRPr sz="1900">
                <a:solidFill>
                  <a:schemeClr val="tx1">
                    <a:tint val="75000"/>
                  </a:schemeClr>
                </a:solidFill>
              </a:defRPr>
            </a:lvl7pPr>
            <a:lvl8pPr marL="4267200" indent="0">
              <a:buNone/>
              <a:defRPr sz="1900">
                <a:solidFill>
                  <a:schemeClr val="tx1">
                    <a:tint val="75000"/>
                  </a:schemeClr>
                </a:solidFill>
              </a:defRPr>
            </a:lvl8pPr>
            <a:lvl9pPr marL="4876800" indent="0">
              <a:buNone/>
              <a:defRPr sz="19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pPr>
              <a:defRPr/>
            </a:pPr>
            <a:fld id="{814779EE-1E16-4CC5-A459-C716090F6017}"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522"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6794" y="1600572"/>
            <a:ext cx="5384099" cy="4527011"/>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a:defRPr/>
            </a:pPr>
            <a:fld id="{A3311C9F-D64E-4824-A709-CF61DE4E0BDD}"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091" y="1826048"/>
            <a:ext cx="5180926" cy="4352346"/>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1396" y="1826048"/>
            <a:ext cx="5180926" cy="4352346"/>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522" y="1535469"/>
            <a:ext cx="5386216"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a:t>Click to edit Master text styles</a:t>
            </a:r>
            <a:endParaRPr lang="en-US"/>
          </a:p>
        </p:txBody>
      </p:sp>
      <p:sp>
        <p:nvSpPr>
          <p:cNvPr id="4" name="Content Placeholder 3"/>
          <p:cNvSpPr>
            <a:spLocks noGrp="1"/>
          </p:cNvSpPr>
          <p:nvPr>
            <p:ph sz="half" idx="2"/>
          </p:nvPr>
        </p:nvSpPr>
        <p:spPr>
          <a:xfrm>
            <a:off x="609522" y="2175380"/>
            <a:ext cx="5386216"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2567" y="1535469"/>
            <a:ext cx="5388332" cy="639911"/>
          </a:xfrm>
        </p:spPr>
        <p:txBody>
          <a:bodyPr anchor="b"/>
          <a:lstStyle>
            <a:lvl1pPr marL="0" indent="0">
              <a:buNone/>
              <a:defRPr sz="3200" b="1"/>
            </a:lvl1pPr>
            <a:lvl2pPr marL="609600" indent="0">
              <a:buNone/>
              <a:defRPr sz="2700" b="1"/>
            </a:lvl2pPr>
            <a:lvl3pPr marL="1219200" indent="0">
              <a:buNone/>
              <a:defRPr sz="2400" b="1"/>
            </a:lvl3pPr>
            <a:lvl4pPr marL="1828800" indent="0">
              <a:buNone/>
              <a:defRPr sz="2200" b="1"/>
            </a:lvl4pPr>
            <a:lvl5pPr marL="2438400" indent="0">
              <a:buNone/>
              <a:defRPr sz="2200" b="1"/>
            </a:lvl5pPr>
            <a:lvl6pPr marL="3048000" indent="0">
              <a:buNone/>
              <a:defRPr sz="2200" b="1"/>
            </a:lvl6pPr>
            <a:lvl7pPr marL="3657600" indent="0">
              <a:buNone/>
              <a:defRPr sz="2200" b="1"/>
            </a:lvl7pPr>
            <a:lvl8pPr marL="4267200" indent="0">
              <a:buNone/>
              <a:defRPr sz="2200" b="1"/>
            </a:lvl8pPr>
            <a:lvl9pPr marL="4876800" indent="0">
              <a:buNone/>
              <a:defRPr sz="2200" b="1"/>
            </a:lvl9pPr>
          </a:lstStyle>
          <a:p>
            <a:pPr lvl="0"/>
            <a:r>
              <a:rPr lang="en-US"/>
              <a:t>Click to edit Master text styles</a:t>
            </a:r>
            <a:endParaRPr lang="en-US"/>
          </a:p>
        </p:txBody>
      </p:sp>
      <p:sp>
        <p:nvSpPr>
          <p:cNvPr id="6" name="Content Placeholder 5"/>
          <p:cNvSpPr>
            <a:spLocks noGrp="1"/>
          </p:cNvSpPr>
          <p:nvPr>
            <p:ph sz="quarter" idx="4"/>
          </p:nvPr>
        </p:nvSpPr>
        <p:spPr>
          <a:xfrm>
            <a:off x="6192567" y="2175380"/>
            <a:ext cx="5388332" cy="3952203"/>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pPr>
              <a:defRPr/>
            </a:pPr>
            <a:fld id="{0A4318BD-B3C6-4D4B-B871-C29490A2E55A}" type="datetime1">
              <a:rPr lang="en-US" altLang="zh-CN" smtClean="0">
                <a:solidFill>
                  <a:prstClr val="black">
                    <a:tint val="75000"/>
                  </a:prstClr>
                </a:solidFill>
              </a:rPr>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a:defRPr/>
            </a:pPr>
            <a:fld id="{E14CAFC4-799C-4CDE-B92B-8C262F06CF3E}" type="datetime1">
              <a:rPr lang="en-US" altLang="zh-CN" smtClean="0">
                <a:solidFill>
                  <a:prstClr val="black">
                    <a:tint val="75000"/>
                  </a:prstClr>
                </a:solidFill>
              </a:rPr>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圆角矩形 4"/>
          <p:cNvSpPr/>
          <p:nvPr userDrawn="1"/>
        </p:nvSpPr>
        <p:spPr>
          <a:xfrm>
            <a:off x="1139485" y="1031497"/>
            <a:ext cx="9911444" cy="42900"/>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圆角矩形 5"/>
          <p:cNvSpPr/>
          <p:nvPr userDrawn="1"/>
        </p:nvSpPr>
        <p:spPr>
          <a:xfrm>
            <a:off x="5899289" y="6453393"/>
            <a:ext cx="391838" cy="22015"/>
          </a:xfrm>
          <a:prstGeom prst="roundRect">
            <a:avLst>
              <a:gd name="adj" fmla="val 50000"/>
            </a:avLst>
          </a:prstGeom>
          <a:gradFill>
            <a:gsLst>
              <a:gs pos="0">
                <a:schemeClr val="bg1">
                  <a:lumMod val="7500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7" name="日期占位符 6"/>
          <p:cNvSpPr>
            <a:spLocks noGrp="1"/>
          </p:cNvSpPr>
          <p:nvPr>
            <p:ph type="dt" sz="half" idx="10"/>
          </p:nvPr>
        </p:nvSpPr>
        <p:spPr/>
        <p:txBody>
          <a:bodyPr/>
          <a:lstStyle/>
          <a:p>
            <a:pPr>
              <a:defRPr/>
            </a:pPr>
            <a:fld id="{3E729073-8FFE-4F18-B513-07581FC6638E}" type="datetime1">
              <a:rPr lang="en-US" altLang="zh-CN" smtClean="0">
                <a:solidFill>
                  <a:prstClr val="black">
                    <a:tint val="75000"/>
                  </a:prstClr>
                </a:solidFill>
              </a:rPr>
            </a:fld>
            <a:endParaRPr lang="en-US" dirty="0">
              <a:solidFill>
                <a:prstClr val="black">
                  <a:tint val="75000"/>
                </a:prstClr>
              </a:solidFill>
            </a:endParaRPr>
          </a:p>
        </p:txBody>
      </p:sp>
      <p:sp>
        <p:nvSpPr>
          <p:cNvPr id="9" name="灯片编号占位符 8"/>
          <p:cNvSpPr>
            <a:spLocks noGrp="1"/>
          </p:cNvSpPr>
          <p:nvPr>
            <p:ph type="sldNum" sz="quarter" idx="12"/>
          </p:nvPr>
        </p:nvSpPr>
        <p:spPr>
          <a:xfrm>
            <a:off x="4672992" y="6397708"/>
            <a:ext cx="2844430" cy="365210"/>
          </a:xfrm>
        </p:spPr>
        <p:txBody>
          <a:bodyPr/>
          <a:lstStyle>
            <a:lvl1pPr algn="ctr">
              <a:defRPr>
                <a:latin typeface="ITC Avant Garde Std Bk" panose="020B0502020202020204" pitchFamily="34" charset="0"/>
              </a:defRPr>
            </a:lvl1p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4" y="273113"/>
            <a:ext cx="4010562" cy="1162320"/>
          </a:xfrm>
        </p:spPr>
        <p:txBody>
          <a:bodyPr anchor="b"/>
          <a:lstStyle>
            <a:lvl1pPr algn="l">
              <a:defRPr sz="2700" b="1"/>
            </a:lvl1pPr>
          </a:lstStyle>
          <a:p>
            <a:r>
              <a:rPr lang="en-US"/>
              <a:t>Click to edit Master title style</a:t>
            </a:r>
            <a:endParaRPr lang="en-US"/>
          </a:p>
        </p:txBody>
      </p:sp>
      <p:sp>
        <p:nvSpPr>
          <p:cNvPr id="3" name="Content Placeholder 2"/>
          <p:cNvSpPr>
            <a:spLocks noGrp="1"/>
          </p:cNvSpPr>
          <p:nvPr>
            <p:ph idx="1"/>
          </p:nvPr>
        </p:nvSpPr>
        <p:spPr>
          <a:xfrm>
            <a:off x="4766113" y="273117"/>
            <a:ext cx="6814780" cy="5854468"/>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524" y="1435437"/>
            <a:ext cx="4010562" cy="46921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fld id="{43C7FCF6-76BD-4495-B08F-4C059D2BA31F}"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4"/>
            <a:ext cx="7314248" cy="566870"/>
          </a:xfrm>
        </p:spPr>
        <p:txBody>
          <a:bodyPr anchor="b"/>
          <a:lstStyle>
            <a:lvl1pPr algn="l">
              <a:defRPr sz="2700" b="1"/>
            </a:lvl1pPr>
          </a:lstStyle>
          <a:p>
            <a:r>
              <a:rPr lang="en-US"/>
              <a:t>Click to edit Master title style</a:t>
            </a:r>
            <a:endParaRPr lang="en-US"/>
          </a:p>
        </p:txBody>
      </p:sp>
      <p:sp>
        <p:nvSpPr>
          <p:cNvPr id="3" name="Picture Placeholder 2"/>
          <p:cNvSpPr>
            <a:spLocks noGrp="1"/>
          </p:cNvSpPr>
          <p:nvPr>
            <p:ph type="pic" idx="1"/>
          </p:nvPr>
        </p:nvSpPr>
        <p:spPr>
          <a:xfrm>
            <a:off x="2389406" y="612918"/>
            <a:ext cx="7314248" cy="4115753"/>
          </a:xfrm>
        </p:spPr>
        <p:txBody>
          <a:bodyPr/>
          <a:lstStyle>
            <a:lvl1pPr marL="0" indent="0">
              <a:buNone/>
              <a:defRPr sz="4300"/>
            </a:lvl1pPr>
            <a:lvl2pPr marL="609600" indent="0">
              <a:buNone/>
              <a:defRPr sz="3800"/>
            </a:lvl2pPr>
            <a:lvl3pPr marL="1219200" indent="0">
              <a:buNone/>
              <a:defRPr sz="3200"/>
            </a:lvl3pPr>
            <a:lvl4pPr marL="1828800" indent="0">
              <a:buNone/>
              <a:defRPr sz="2700"/>
            </a:lvl4pPr>
            <a:lvl5pPr marL="2438400" indent="0">
              <a:buNone/>
              <a:defRPr sz="2700"/>
            </a:lvl5pPr>
            <a:lvl6pPr marL="3048000" indent="0">
              <a:buNone/>
              <a:defRPr sz="2700"/>
            </a:lvl6pPr>
            <a:lvl7pPr marL="3657600" indent="0">
              <a:buNone/>
              <a:defRPr sz="2700"/>
            </a:lvl7pPr>
            <a:lvl8pPr marL="4267200" indent="0">
              <a:buNone/>
              <a:defRPr sz="2700"/>
            </a:lvl8pPr>
            <a:lvl9pPr marL="4876800" indent="0">
              <a:buNone/>
              <a:defRPr sz="2700"/>
            </a:lvl9pPr>
          </a:lstStyle>
          <a:p>
            <a:endParaRPr lang="en-US" dirty="0"/>
          </a:p>
        </p:txBody>
      </p:sp>
      <p:sp>
        <p:nvSpPr>
          <p:cNvPr id="4" name="Text Placeholder 3"/>
          <p:cNvSpPr>
            <a:spLocks noGrp="1"/>
          </p:cNvSpPr>
          <p:nvPr>
            <p:ph type="body" sz="half" idx="2"/>
          </p:nvPr>
        </p:nvSpPr>
        <p:spPr>
          <a:xfrm>
            <a:off x="2389406" y="5368584"/>
            <a:ext cx="7314248" cy="805049"/>
          </a:xfrm>
        </p:spPr>
        <p:txBody>
          <a:bodyPr/>
          <a:lstStyle>
            <a:lvl1pPr marL="0" indent="0">
              <a:buNone/>
              <a:defRPr sz="1900"/>
            </a:lvl1pPr>
            <a:lvl2pPr marL="609600" indent="0">
              <a:buNone/>
              <a:defRPr sz="1600"/>
            </a:lvl2pPr>
            <a:lvl3pPr marL="1219200" indent="0">
              <a:buNone/>
              <a:defRPr sz="1400"/>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pPr>
              <a:defRPr/>
            </a:pPr>
            <a:fld id="{E257577C-F53D-4BB9-9408-EB84DEB3CD80}" type="datetime1">
              <a:rPr lang="en-US" altLang="zh-CN" smtClean="0">
                <a:solidFill>
                  <a:prstClr val="black">
                    <a:tint val="75000"/>
                  </a:prstClr>
                </a:solidFill>
              </a:rPr>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fld id="{77D58058-BD14-4845-947D-4A9B79A00D09}"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50" y="274704"/>
            <a:ext cx="2742843" cy="585288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522" y="274704"/>
            <a:ext cx="8025355" cy="585288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a:defRPr/>
            </a:pPr>
            <a:fld id="{18ECB469-C949-4E3F-B0CB-0C15DA7B7F92}"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80" y="365211"/>
            <a:ext cx="10514231" cy="1325870"/>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679" y="1681553"/>
            <a:ext cx="5157116"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679" y="2505656"/>
            <a:ext cx="5157116" cy="3685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1398" y="1681553"/>
            <a:ext cx="5182513" cy="82410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1398" y="2505656"/>
            <a:ext cx="5182513" cy="3685441"/>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2514"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7"/>
            <a:ext cx="3931725" cy="1600571"/>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2514" y="987654"/>
            <a:ext cx="6171397" cy="487475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679" y="2057877"/>
            <a:ext cx="3931725" cy="38124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4" Type="http://schemas.openxmlformats.org/officeDocument/2006/relationships/theme" Target="../theme/theme10.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1.png"/><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1.png"/><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5" Type="http://schemas.openxmlformats.org/officeDocument/2006/relationships/theme" Target="../theme/theme4.xml"/><Relationship Id="rId4" Type="http://schemas.openxmlformats.org/officeDocument/2006/relationships/image" Target="../media/image1.png"/><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5" Type="http://schemas.openxmlformats.org/officeDocument/2006/relationships/theme" Target="../theme/theme5.xml"/><Relationship Id="rId4" Type="http://schemas.openxmlformats.org/officeDocument/2006/relationships/image" Target="../media/image1.png"/><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5" Type="http://schemas.openxmlformats.org/officeDocument/2006/relationships/theme" Target="../theme/theme6.xml"/><Relationship Id="rId4" Type="http://schemas.openxmlformats.org/officeDocument/2006/relationships/image" Target="../media/image1.png"/><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_rels/slideMaster7.xml.rels><?xml version="1.0" encoding="UTF-8" standalone="yes"?>
<Relationships xmlns="http://schemas.openxmlformats.org/package/2006/relationships"><Relationship Id="rId5" Type="http://schemas.openxmlformats.org/officeDocument/2006/relationships/theme" Target="../theme/theme7.xml"/><Relationship Id="rId4" Type="http://schemas.openxmlformats.org/officeDocument/2006/relationships/image" Target="../media/image1.png"/><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8.xml.rels><?xml version="1.0" encoding="UTF-8" standalone="yes"?>
<Relationships xmlns="http://schemas.openxmlformats.org/package/2006/relationships"><Relationship Id="rId5" Type="http://schemas.openxmlformats.org/officeDocument/2006/relationships/theme" Target="../theme/theme8.xml"/><Relationship Id="rId4" Type="http://schemas.openxmlformats.org/officeDocument/2006/relationships/image" Target="../media/image1.png"/><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_rels/slideMaster9.xml.rels><?xml version="1.0" encoding="UTF-8" standalone="yes"?>
<Relationships xmlns="http://schemas.openxmlformats.org/package/2006/relationships"><Relationship Id="rId5" Type="http://schemas.openxmlformats.org/officeDocument/2006/relationships/theme" Target="../theme/theme9.xml"/><Relationship Id="rId4" Type="http://schemas.openxmlformats.org/officeDocument/2006/relationships/image" Target="../media/image1.png"/><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2" y="365211"/>
            <a:ext cx="10514231" cy="1325870"/>
          </a:xfrm>
          <a:prstGeom prst="rect">
            <a:avLst/>
          </a:prstGeom>
        </p:spPr>
        <p:txBody>
          <a:bodyPr vert="horz" lIns="91436" tIns="45718" rIns="91436" bIns="45718"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2" y="1826048"/>
            <a:ext cx="10514231" cy="4352346"/>
          </a:xfrm>
          <a:prstGeom prst="rect">
            <a:avLst/>
          </a:prstGeom>
        </p:spPr>
        <p:txBody>
          <a:bodyPr vert="horz" lIns="91436" tIns="45718" rIns="91436" bIns="45718"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2" y="6357823"/>
            <a:ext cx="2742843" cy="365210"/>
          </a:xfrm>
          <a:prstGeom prst="rect">
            <a:avLst/>
          </a:prstGeom>
        </p:spPr>
        <p:txBody>
          <a:bodyPr vert="horz" lIns="91436" tIns="45718" rIns="91436" bIns="45718" rtlCol="0" anchor="ctr"/>
          <a:lstStyle>
            <a:lvl1pPr algn="l">
              <a:defRPr sz="1200">
                <a:solidFill>
                  <a:schemeClr val="tx1">
                    <a:tint val="75000"/>
                  </a:schemeClr>
                </a:solidFill>
              </a:defRPr>
            </a:lvl1pPr>
          </a:lstStyle>
          <a:p>
            <a:fld id="{4C4388EF-52D1-4258-9BE5-BCD010C7D4DE}" type="datetimeFigureOut">
              <a:rPr lang="zh-CN" altLang="en-US" smtClean="0"/>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91436" tIns="45718" rIns="9143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80" y="6357823"/>
            <a:ext cx="2742843" cy="365210"/>
          </a:xfrm>
          <a:prstGeom prst="rect">
            <a:avLst/>
          </a:prstGeom>
        </p:spPr>
        <p:txBody>
          <a:bodyPr vert="horz" lIns="91436" tIns="45718" rIns="91436" bIns="45718" rtlCol="0" anchor="ctr"/>
          <a:lstStyle>
            <a:lvl1pPr algn="r">
              <a:defRPr sz="1200">
                <a:solidFill>
                  <a:schemeClr val="tx1">
                    <a:tint val="75000"/>
                  </a:schemeClr>
                </a:solidFill>
              </a:defRPr>
            </a:lvl1pPr>
          </a:lstStyle>
          <a:p>
            <a:fld id="{3D3EE65E-57D2-4566-898C-4F2076833F8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2"/>
            <a:ext cx="10971372" cy="4527011"/>
          </a:xfrm>
          <a:prstGeom prst="rect">
            <a:avLst/>
          </a:prstGeom>
        </p:spPr>
        <p:txBody>
          <a:bodyPr vert="horz" lIns="91436" tIns="45718" rIns="91436" bIns="45718"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09521" y="6357825"/>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9196EC2F-0988-4314-AD4B-24FF16D7B45E}" type="datetime1">
              <a:rPr lang="en-US" altLang="zh-CN"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57825"/>
            <a:ext cx="3860297" cy="365210"/>
          </a:xfrm>
          <a:prstGeom prst="rect">
            <a:avLst/>
          </a:prstGeom>
        </p:spPr>
        <p:txBody>
          <a:bodyPr vert="horz" lIns="91436" tIns="45718" rIns="91436" bIns="45718" rtlCol="0" anchor="ctr"/>
          <a:lstStyle>
            <a:lvl1pPr algn="ctr">
              <a:defRPr sz="1600">
                <a:solidFill>
                  <a:schemeClr val="tx1">
                    <a:tint val="75000"/>
                  </a:schemeClr>
                </a:solidFill>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8736463" y="6357825"/>
            <a:ext cx="2844430" cy="365210"/>
          </a:xfrm>
          <a:prstGeom prst="rect">
            <a:avLst/>
          </a:prstGeom>
        </p:spPr>
        <p:txBody>
          <a:bodyPr vert="horz" lIns="91436" tIns="45718" rIns="91436" bIns="45718" rtlCol="0" anchor="ctr"/>
          <a:lstStyle>
            <a:lvl1pPr algn="r">
              <a:defRPr sz="1600">
                <a:solidFill>
                  <a:schemeClr val="tx1">
                    <a:tint val="75000"/>
                  </a:schemeClr>
                </a:solidFill>
              </a:defRPr>
            </a:lvl1pPr>
          </a:lstStyle>
          <a:p>
            <a:pPr>
              <a:defRPr/>
            </a:pPr>
            <a:fld id="{601EE9E8-4134-49B0-9AA7-3089E6521627}" type="slidenum">
              <a:rPr lang="en-US" smtClean="0">
                <a:solidFill>
                  <a:prstClr val="black">
                    <a:tint val="75000"/>
                  </a:prstClr>
                </a:solidFill>
              </a:rPr>
            </a:fld>
            <a:endParaRPr lang="en-US" dirty="0">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hf hdr="0" ftr="0" dt="0"/>
  <p:txStyles>
    <p:titleStyle>
      <a:lvl1pPr algn="ctr" defTabSz="1218565"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Lst>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Lst>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Lst>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 name="Picture 9" descr="hexa.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2" name="Title Placeholder 1"/>
          <p:cNvSpPr>
            <a:spLocks noGrp="1"/>
          </p:cNvSpPr>
          <p:nvPr>
            <p:ph type="title"/>
          </p:nvPr>
        </p:nvSpPr>
        <p:spPr>
          <a:xfrm>
            <a:off x="609521" y="355683"/>
            <a:ext cx="10971372" cy="1143265"/>
          </a:xfrm>
          <a:prstGeom prst="rect">
            <a:avLst/>
          </a:prstGeom>
        </p:spPr>
        <p:txBody>
          <a:bodyPr vert="horz" lIns="91436" tIns="45718" rIns="91436" bIns="45718"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09521" y="1600573"/>
            <a:ext cx="10971372" cy="4166564"/>
          </a:xfrm>
          <a:prstGeom prst="rect">
            <a:avLst/>
          </a:prstGeom>
        </p:spPr>
        <p:txBody>
          <a:bodyPr vert="horz" lIns="91436" tIns="45718" rIns="91436" bIns="45718"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1" name="Freeform 5"/>
          <p:cNvSpPr/>
          <p:nvPr userDrawn="1"/>
        </p:nvSpPr>
        <p:spPr bwMode="auto">
          <a:xfrm rot="5400000">
            <a:off x="11245248" y="6045087"/>
            <a:ext cx="541705" cy="47993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97000"/>
                </a:schemeClr>
              </a:gs>
              <a:gs pos="2000">
                <a:schemeClr val="bg1">
                  <a:lumMod val="83000"/>
                </a:schemeClr>
              </a:gs>
            </a:gsLst>
            <a:lin ang="18900000" scaled="0"/>
            <a:tileRect/>
          </a:gradFill>
          <a:ln w="12700">
            <a:gradFill flip="none" rotWithShape="1">
              <a:gsLst>
                <a:gs pos="0">
                  <a:schemeClr val="bg1"/>
                </a:gs>
                <a:gs pos="100000">
                  <a:schemeClr val="bg1">
                    <a:lumMod val="80000"/>
                  </a:schemeClr>
                </a:gs>
              </a:gsLst>
              <a:lin ang="18900000" scaled="0"/>
              <a:tileRect/>
            </a:gradFill>
          </a:ln>
          <a:effectLst>
            <a:outerShdw blurRad="165100" dist="76200" dir="2700000" algn="tl" rotWithShape="0">
              <a:prstClr val="black">
                <a:alpha val="30000"/>
              </a:prstClr>
            </a:outerShdw>
          </a:effectLst>
        </p:spPr>
        <p:txBody>
          <a:bodyPr vert="horz" wrap="square" lIns="91436" tIns="45718" rIns="91436" bIns="45718"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Date Placeholder 3"/>
          <p:cNvSpPr>
            <a:spLocks noGrp="1"/>
          </p:cNvSpPr>
          <p:nvPr>
            <p:ph type="dt" sz="half" idx="2"/>
          </p:nvPr>
        </p:nvSpPr>
        <p:spPr>
          <a:xfrm>
            <a:off x="8939636" y="177842"/>
            <a:ext cx="2844430" cy="365210"/>
          </a:xfrm>
          <a:prstGeom prst="rect">
            <a:avLst/>
          </a:prstGeom>
        </p:spPr>
        <p:txBody>
          <a:bodyPr vert="horz" lIns="91436" tIns="45718" rIns="91436" bIns="45718" rtlCol="0" anchor="ctr"/>
          <a:lstStyle>
            <a:lvl1pPr algn="l">
              <a:defRPr sz="1600">
                <a:solidFill>
                  <a:schemeClr val="tx1">
                    <a:tint val="75000"/>
                  </a:schemeClr>
                </a:solidFill>
              </a:defRPr>
            </a:lvl1pPr>
          </a:lstStyle>
          <a:p>
            <a:pPr>
              <a:defRPr/>
            </a:pPr>
            <a:fld id="{A6620504-D840-6A40-90BC-6F3747762FA2}" type="datetime1">
              <a:rPr lang="en-US" smtClean="0">
                <a:solidFill>
                  <a:prstClr val="black">
                    <a:tint val="75000"/>
                  </a:prstClr>
                </a:solidFill>
              </a:rPr>
            </a:fld>
            <a:endParaRPr lang="en-US" dirty="0">
              <a:solidFill>
                <a:prstClr val="black">
                  <a:tint val="75000"/>
                </a:prstClr>
              </a:solidFill>
            </a:endParaRPr>
          </a:p>
        </p:txBody>
      </p:sp>
      <p:sp>
        <p:nvSpPr>
          <p:cNvPr id="5" name="Footer Placeholder 4"/>
          <p:cNvSpPr>
            <a:spLocks noGrp="1"/>
          </p:cNvSpPr>
          <p:nvPr>
            <p:ph type="ftr" sz="quarter" idx="3"/>
          </p:nvPr>
        </p:nvSpPr>
        <p:spPr>
          <a:xfrm>
            <a:off x="4165059" y="6334005"/>
            <a:ext cx="3860297" cy="365210"/>
          </a:xfrm>
          <a:prstGeom prst="rect">
            <a:avLst/>
          </a:prstGeom>
        </p:spPr>
        <p:txBody>
          <a:bodyPr vert="horz" lIns="91436" tIns="45718" rIns="91436" bIns="45718" rtlCol="0" anchor="ctr"/>
          <a:lstStyle>
            <a:lvl1pPr algn="ctr">
              <a:defRPr sz="1600">
                <a:solidFill>
                  <a:schemeClr val="bg1">
                    <a:lumMod val="65000"/>
                  </a:schemeClr>
                </a:solidFill>
              </a:defRPr>
            </a:lvl1pPr>
          </a:lstStyle>
          <a:p>
            <a:pPr>
              <a:defRPr/>
            </a:pPr>
            <a:r>
              <a:rPr lang="en-US">
                <a:solidFill>
                  <a:prstClr val="white">
                    <a:lumMod val="65000"/>
                  </a:prstClr>
                </a:solidFill>
              </a:rPr>
              <a:t>WWW.DESIGNERSPARADISE.COM</a:t>
            </a:r>
            <a:endParaRPr lang="en-US" dirty="0">
              <a:solidFill>
                <a:prstClr val="white">
                  <a:lumMod val="65000"/>
                </a:prstClr>
              </a:solidFill>
            </a:endParaRPr>
          </a:p>
        </p:txBody>
      </p:sp>
      <p:cxnSp>
        <p:nvCxnSpPr>
          <p:cNvPr id="9" name="Straight Connector 8"/>
          <p:cNvCxnSpPr/>
          <p:nvPr userDrawn="1"/>
        </p:nvCxnSpPr>
        <p:spPr>
          <a:xfrm>
            <a:off x="812694" y="6275254"/>
            <a:ext cx="10463438" cy="19604"/>
          </a:xfrm>
          <a:prstGeom prst="line">
            <a:avLst/>
          </a:prstGeom>
          <a:ln w="952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11281415" y="6145720"/>
            <a:ext cx="479938" cy="304871"/>
          </a:xfrm>
          <a:prstGeom prst="rect">
            <a:avLst/>
          </a:prstGeom>
        </p:spPr>
        <p:txBody>
          <a:bodyPr vert="horz" lIns="91436" tIns="45718" rIns="91436" bIns="45718" rtlCol="0" anchor="ctr"/>
          <a:lstStyle>
            <a:lvl1pPr algn="ctr">
              <a:defRPr sz="1600" b="0">
                <a:solidFill>
                  <a:schemeClr val="tx1">
                    <a:lumMod val="50000"/>
                    <a:lumOff val="50000"/>
                  </a:schemeClr>
                </a:solidFill>
                <a:latin typeface="Impact" panose="020B0806030902050204" pitchFamily="34" charset="0"/>
                <a:ea typeface="Impact" panose="020B0806030902050204" pitchFamily="34" charset="0"/>
                <a:cs typeface="Impact" panose="020B0806030902050204" pitchFamily="34" charset="0"/>
              </a:defRPr>
            </a:lvl1pPr>
          </a:lstStyle>
          <a:p>
            <a:pPr>
              <a:defRPr/>
            </a:pPr>
            <a:fld id="{857B18ED-D931-45F4-8873-1BEDAB4DC03E}" type="slidenum">
              <a:rPr lang="en-US" smtClean="0">
                <a:solidFill>
                  <a:prstClr val="black">
                    <a:lumMod val="50000"/>
                    <a:lumOff val="50000"/>
                  </a:prstClr>
                </a:solidFill>
              </a:rPr>
            </a:fld>
            <a:endParaRPr lang="en-US" dirty="0">
              <a:solidFill>
                <a:prstClr val="black">
                  <a:lumMod val="50000"/>
                  <a:lumOff val="50000"/>
                </a:prstClr>
              </a:solidFill>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hf hdr="0" ftr="0" dt="0"/>
  <p:txStyles>
    <p:titleStyle>
      <a:lvl1pPr algn="l" defTabSz="1218565" rtl="0" eaLnBrk="1" latinLnBrk="0" hangingPunct="1">
        <a:spcBef>
          <a:spcPct val="0"/>
        </a:spcBef>
        <a:buNone/>
        <a:defRPr sz="4600" kern="1200">
          <a:solidFill>
            <a:srgbClr val="17375E"/>
          </a:solidFill>
          <a:latin typeface="Signika"/>
          <a:ea typeface="Open Sans Extrabold" pitchFamily="34" charset="0"/>
          <a:cs typeface="Signika"/>
        </a:defRPr>
      </a:lvl1pPr>
    </p:titleStyle>
    <p:bodyStyle>
      <a:lvl1pPr marL="457200" indent="-457200" algn="l" defTabSz="1218565" rtl="0" eaLnBrk="1" latinLnBrk="0" hangingPunct="1">
        <a:spcBef>
          <a:spcPct val="20000"/>
        </a:spcBef>
        <a:buFont typeface="Arial" panose="020B0604020202020204" pitchFamily="34" charset="0"/>
        <a:buChar char="•"/>
        <a:defRPr sz="2700" kern="1200">
          <a:solidFill>
            <a:srgbClr val="17375E"/>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2400" kern="1200">
          <a:solidFill>
            <a:srgbClr val="17375E"/>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2200" kern="1200">
          <a:solidFill>
            <a:srgbClr val="17375E"/>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1900" kern="1200">
          <a:solidFill>
            <a:srgbClr val="17375E"/>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43.xml"/><Relationship Id="rId4" Type="http://schemas.openxmlformats.org/officeDocument/2006/relationships/image" Target="../media/image5.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43.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43.xml"/><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43.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43.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43.xml"/><Relationship Id="rId5" Type="http://schemas.openxmlformats.org/officeDocument/2006/relationships/image" Target="../media/image31.jpeg"/><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43.xml"/><Relationship Id="rId4" Type="http://schemas.openxmlformats.org/officeDocument/2006/relationships/image" Target="../media/image35.jpeg"/><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43.xml"/><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image" Target="../media/image42.jpeg"/><Relationship Id="rId1" Type="http://schemas.openxmlformats.org/officeDocument/2006/relationships/image" Target="../media/image41.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3.xml"/><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3.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bt66\图片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
            <a:ext cx="12190413" cy="6859588"/>
          </a:xfrm>
          <a:prstGeom prst="rect">
            <a:avLst/>
          </a:prstGeom>
          <a:noFill/>
          <a:extLst>
            <a:ext uri="{909E8E84-426E-40DD-AFC4-6F175D3DCCD1}">
              <a14:hiddenFill xmlns:a14="http://schemas.microsoft.com/office/drawing/2010/main">
                <a:solidFill>
                  <a:srgbClr val="FFFFFF"/>
                </a:solidFill>
              </a14:hiddenFill>
            </a:ext>
          </a:extLst>
        </p:spPr>
      </p:pic>
      <p:pic>
        <p:nvPicPr>
          <p:cNvPr id="18" name="欧美快节奏Chairlift - Bruises.mp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251533" y="-891891"/>
            <a:ext cx="609627" cy="609882"/>
          </a:xfrm>
          <a:prstGeom prst="rect">
            <a:avLst/>
          </a:prstGeom>
        </p:spPr>
      </p:pic>
      <p:sp>
        <p:nvSpPr>
          <p:cNvPr id="53" name="矩形 52"/>
          <p:cNvSpPr/>
          <p:nvPr/>
        </p:nvSpPr>
        <p:spPr>
          <a:xfrm>
            <a:off x="1524000" y="1130486"/>
            <a:ext cx="9114972" cy="4597028"/>
          </a:xfrm>
          <a:prstGeom prst="rect">
            <a:avLst/>
          </a:prstGeom>
          <a:solidFill>
            <a:schemeClr val="bg2">
              <a:lumMod val="25000"/>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
          <p:cNvSpPr txBox="1"/>
          <p:nvPr/>
        </p:nvSpPr>
        <p:spPr>
          <a:xfrm>
            <a:off x="2413647" y="3227443"/>
            <a:ext cx="7383780" cy="1060450"/>
          </a:xfrm>
          <a:prstGeom prst="rect">
            <a:avLst/>
          </a:prstGeom>
          <a:noFill/>
        </p:spPr>
        <p:txBody>
          <a:bodyPr wrap="none" rtlCol="0">
            <a:spAutoFit/>
          </a:bodyPr>
          <a:lstStyle/>
          <a:p>
            <a:pPr algn="ctr"/>
            <a:r>
              <a:rPr lang="zh-CN" altLang="en-US" sz="6300" b="1" dirty="0">
                <a:solidFill>
                  <a:schemeClr val="bg1">
                    <a:lumMod val="85000"/>
                  </a:schemeClr>
                </a:solidFill>
                <a:latin typeface="微软雅黑" panose="020B0503020204020204" pitchFamily="34" charset="-122"/>
                <a:ea typeface="微软雅黑" panose="020B0503020204020204" pitchFamily="34" charset="-122"/>
                <a:cs typeface="+mn-ea"/>
                <a:sym typeface="+mn-lt"/>
              </a:rPr>
              <a:t>上行科技微官网资料</a:t>
            </a:r>
            <a:endParaRPr lang="zh-CN" altLang="en-US" sz="6300" b="1" dirty="0">
              <a:solidFill>
                <a:schemeClr val="bg1">
                  <a:lumMod val="85000"/>
                </a:schemeClr>
              </a:solidFill>
              <a:latin typeface="微软雅黑" panose="020B0503020204020204" pitchFamily="34" charset="-122"/>
              <a:ea typeface="微软雅黑" panose="020B0503020204020204" pitchFamily="34" charset="-122"/>
              <a:cs typeface="+mn-ea"/>
              <a:sym typeface="+mn-lt"/>
            </a:endParaRPr>
          </a:p>
        </p:txBody>
      </p:sp>
      <p:sp>
        <p:nvSpPr>
          <p:cNvPr id="55" name="圆角矩形 54"/>
          <p:cNvSpPr/>
          <p:nvPr/>
        </p:nvSpPr>
        <p:spPr>
          <a:xfrm>
            <a:off x="3072456" y="4617998"/>
            <a:ext cx="6066162" cy="41389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7" name="矩形 56"/>
          <p:cNvSpPr/>
          <p:nvPr/>
        </p:nvSpPr>
        <p:spPr>
          <a:xfrm>
            <a:off x="2885857" y="4615580"/>
            <a:ext cx="6439361" cy="429895"/>
          </a:xfrm>
          <a:prstGeom prst="rect">
            <a:avLst/>
          </a:prstGeom>
        </p:spPr>
        <p:txBody>
          <a:bodyPr wrap="square">
            <a:spAutoFit/>
          </a:bodyPr>
          <a:lstStyle/>
          <a:p>
            <a:pPr algn="ctr"/>
            <a:r>
              <a:rPr lang="en-US" altLang="zh-CN" sz="2200" dirty="0">
                <a:solidFill>
                  <a:schemeClr val="bg1">
                    <a:lumMod val="50000"/>
                  </a:schemeClr>
                </a:solidFill>
                <a:latin typeface="微软雅黑" panose="020B0503020204020204" pitchFamily="34" charset="-122"/>
                <a:ea typeface="微软雅黑" panose="020B0503020204020204" pitchFamily="34" charset="-122"/>
              </a:rPr>
              <a:t>POWERED BY MILLTON·W</a:t>
            </a:r>
            <a:endParaRPr lang="en-US" altLang="zh-CN" sz="22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69" name="直接连接符 68"/>
          <p:cNvCxnSpPr/>
          <p:nvPr/>
        </p:nvCxnSpPr>
        <p:spPr>
          <a:xfrm>
            <a:off x="9112592" y="4817874"/>
            <a:ext cx="8026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2284355" y="4824943"/>
            <a:ext cx="8026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6" name="文本框 5"/>
          <p:cNvSpPr txBox="1"/>
          <p:nvPr/>
        </p:nvSpPr>
        <p:spPr>
          <a:xfrm>
            <a:off x="4239609" y="1539563"/>
            <a:ext cx="3820277" cy="1862048"/>
          </a:xfrm>
          <a:prstGeom prst="rect">
            <a:avLst/>
          </a:prstGeom>
          <a:noFill/>
        </p:spPr>
        <p:txBody>
          <a:bodyPr wrap="none" rtlCol="0">
            <a:spAutoFit/>
          </a:bodyPr>
          <a:lstStyle/>
          <a:p>
            <a:pPr algn="ctr"/>
            <a:r>
              <a:rPr lang="en-US" altLang="zh-CN" sz="11200" b="1" dirty="0">
                <a:solidFill>
                  <a:schemeClr val="bg1">
                    <a:lumMod val="85000"/>
                  </a:schemeClr>
                </a:solidFill>
                <a:latin typeface="微软雅黑" panose="020B0503020204020204" pitchFamily="34" charset="-122"/>
                <a:ea typeface="微软雅黑" panose="020B0503020204020204" pitchFamily="34" charset="-122"/>
                <a:cs typeface="+mn-ea"/>
                <a:sym typeface="+mn-lt"/>
              </a:rPr>
              <a:t>2017</a:t>
            </a:r>
            <a:endParaRPr lang="zh-CN" altLang="en-US" sz="11200" b="1" dirty="0">
              <a:solidFill>
                <a:schemeClr val="bg1">
                  <a:lumMod val="8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8"/>
                                        </p:tgtEl>
                                      </p:cBhvr>
                                    </p:cmd>
                                  </p:childTnLst>
                                </p:cTn>
                              </p:par>
                              <p:par>
                                <p:cTn id="7" presetID="14" presetClass="entr" presetSubtype="1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animEffect transition="in" filter="randombar(horizontal)">
                                      <p:cBhvr>
                                        <p:cTn id="9" dur="750"/>
                                        <p:tgtEl>
                                          <p:spTgt spid="1026"/>
                                        </p:tgtEl>
                                      </p:cBhvr>
                                    </p:animEffect>
                                  </p:childTnLst>
                                </p:cTn>
                              </p:par>
                            </p:childTnLst>
                          </p:cTn>
                        </p:par>
                        <p:par>
                          <p:cTn id="10" fill="hold">
                            <p:stCondLst>
                              <p:cond delay="0"/>
                            </p:stCondLst>
                            <p:childTnLst>
                              <p:par>
                                <p:cTn id="11" presetID="42" presetClass="entr" presetSubtype="0" fill="hold" grpId="0" nodeType="after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750"/>
                                        <p:tgtEl>
                                          <p:spTgt spid="53"/>
                                        </p:tgtEl>
                                      </p:cBhvr>
                                    </p:animEffect>
                                    <p:anim calcmode="lin" valueType="num">
                                      <p:cBhvr>
                                        <p:cTn id="14" dur="750" fill="hold"/>
                                        <p:tgtEl>
                                          <p:spTgt spid="53"/>
                                        </p:tgtEl>
                                        <p:attrNameLst>
                                          <p:attrName>ppt_x</p:attrName>
                                        </p:attrNameLst>
                                      </p:cBhvr>
                                      <p:tavLst>
                                        <p:tav tm="0">
                                          <p:val>
                                            <p:strVal val="#ppt_x"/>
                                          </p:val>
                                        </p:tav>
                                        <p:tav tm="100000">
                                          <p:val>
                                            <p:strVal val="#ppt_x"/>
                                          </p:val>
                                        </p:tav>
                                      </p:tavLst>
                                    </p:anim>
                                    <p:anim calcmode="lin" valueType="num">
                                      <p:cBhvr>
                                        <p:cTn id="15" dur="750" fill="hold"/>
                                        <p:tgtEl>
                                          <p:spTgt spid="5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anim calcmode="lin" valueType="num">
                                      <p:cBhvr>
                                        <p:cTn id="20" dur="500" fill="hold"/>
                                        <p:tgtEl>
                                          <p:spTgt spid="54"/>
                                        </p:tgtEl>
                                        <p:attrNameLst>
                                          <p:attrName>ppt_x</p:attrName>
                                        </p:attrNameLst>
                                      </p:cBhvr>
                                      <p:tavLst>
                                        <p:tav tm="0">
                                          <p:val>
                                            <p:strVal val="#ppt_x"/>
                                          </p:val>
                                        </p:tav>
                                        <p:tav tm="100000">
                                          <p:val>
                                            <p:strVal val="#ppt_x"/>
                                          </p:val>
                                        </p:tav>
                                      </p:tavLst>
                                    </p:anim>
                                    <p:anim calcmode="lin" valueType="num">
                                      <p:cBhvr>
                                        <p:cTn id="21" dur="500" fill="hold"/>
                                        <p:tgtEl>
                                          <p:spTgt spid="5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anim calcmode="lin" valueType="num">
                                      <p:cBhvr>
                                        <p:cTn id="26" dur="500" fill="hold"/>
                                        <p:tgtEl>
                                          <p:spTgt spid="55"/>
                                        </p:tgtEl>
                                        <p:attrNameLst>
                                          <p:attrName>ppt_x</p:attrName>
                                        </p:attrNameLst>
                                      </p:cBhvr>
                                      <p:tavLst>
                                        <p:tav tm="0">
                                          <p:val>
                                            <p:strVal val="#ppt_x"/>
                                          </p:val>
                                        </p:tav>
                                        <p:tav tm="100000">
                                          <p:val>
                                            <p:strVal val="#ppt_x"/>
                                          </p:val>
                                        </p:tav>
                                      </p:tavLst>
                                    </p:anim>
                                    <p:anim calcmode="lin" valueType="num">
                                      <p:cBhvr>
                                        <p:cTn id="27" dur="500" fill="hold"/>
                                        <p:tgtEl>
                                          <p:spTgt spid="5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750"/>
                                        <p:tgtEl>
                                          <p:spTgt spid="57"/>
                                        </p:tgtEl>
                                      </p:cBhvr>
                                    </p:animEffect>
                                    <p:anim calcmode="lin" valueType="num">
                                      <p:cBhvr>
                                        <p:cTn id="32" dur="750" fill="hold"/>
                                        <p:tgtEl>
                                          <p:spTgt spid="57"/>
                                        </p:tgtEl>
                                        <p:attrNameLst>
                                          <p:attrName>ppt_x</p:attrName>
                                        </p:attrNameLst>
                                      </p:cBhvr>
                                      <p:tavLst>
                                        <p:tav tm="0">
                                          <p:val>
                                            <p:strVal val="#ppt_x"/>
                                          </p:val>
                                        </p:tav>
                                        <p:tav tm="100000">
                                          <p:val>
                                            <p:strVal val="#ppt_x"/>
                                          </p:val>
                                        </p:tav>
                                      </p:tavLst>
                                    </p:anim>
                                    <p:anim calcmode="lin" valueType="num">
                                      <p:cBhvr>
                                        <p:cTn id="33" dur="750" fill="hold"/>
                                        <p:tgtEl>
                                          <p:spTgt spid="57"/>
                                        </p:tgtEl>
                                        <p:attrNameLst>
                                          <p:attrName>ppt_y</p:attrName>
                                        </p:attrNameLst>
                                      </p:cBhvr>
                                      <p:tavLst>
                                        <p:tav tm="0">
                                          <p:val>
                                            <p:strVal val="#ppt_y+.1"/>
                                          </p:val>
                                        </p:tav>
                                        <p:tav tm="100000">
                                          <p:val>
                                            <p:strVal val="#ppt_y"/>
                                          </p:val>
                                        </p:tav>
                                      </p:tavLst>
                                    </p:anim>
                                  </p:childTnLst>
                                </p:cTn>
                              </p:par>
                              <p:par>
                                <p:cTn id="34" presetID="22" presetClass="entr" presetSubtype="4" fill="hold" nodeType="withEffect">
                                  <p:stCondLst>
                                    <p:cond delay="0"/>
                                  </p:stCondLst>
                                  <p:childTnLst>
                                    <p:set>
                                      <p:cBhvr>
                                        <p:cTn id="35" dur="1" fill="hold">
                                          <p:stCondLst>
                                            <p:cond delay="0"/>
                                          </p:stCondLst>
                                        </p:cTn>
                                        <p:tgtEl>
                                          <p:spTgt spid="69"/>
                                        </p:tgtEl>
                                        <p:attrNameLst>
                                          <p:attrName>style.visibility</p:attrName>
                                        </p:attrNameLst>
                                      </p:cBhvr>
                                      <p:to>
                                        <p:strVal val="visible"/>
                                      </p:to>
                                    </p:set>
                                    <p:animEffect transition="in" filter="wipe(down)">
                                      <p:cBhvr>
                                        <p:cTn id="36" dur="500"/>
                                        <p:tgtEl>
                                          <p:spTgt spid="69"/>
                                        </p:tgtEl>
                                      </p:cBhvr>
                                    </p:animEffect>
                                  </p:childTnLst>
                                </p:cTn>
                              </p:par>
                              <p:par>
                                <p:cTn id="37" presetID="22" presetClass="entr" presetSubtype="4"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wipe(down)">
                                      <p:cBhvr>
                                        <p:cTn id="39" dur="500"/>
                                        <p:tgtEl>
                                          <p:spTgt spid="70"/>
                                        </p:tgtEl>
                                      </p:cBhvr>
                                    </p:animEffect>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fade">
                                      <p:cBhvr>
                                        <p:cTn id="43" dur="750"/>
                                        <p:tgtEl>
                                          <p:spTgt spid="76"/>
                                        </p:tgtEl>
                                      </p:cBhvr>
                                    </p:animEffect>
                                    <p:anim calcmode="lin" valueType="num">
                                      <p:cBhvr>
                                        <p:cTn id="44" dur="750" fill="hold"/>
                                        <p:tgtEl>
                                          <p:spTgt spid="76"/>
                                        </p:tgtEl>
                                        <p:attrNameLst>
                                          <p:attrName>ppt_x</p:attrName>
                                        </p:attrNameLst>
                                      </p:cBhvr>
                                      <p:tavLst>
                                        <p:tav tm="0">
                                          <p:val>
                                            <p:strVal val="#ppt_x"/>
                                          </p:val>
                                        </p:tav>
                                        <p:tav tm="100000">
                                          <p:val>
                                            <p:strVal val="#ppt_x"/>
                                          </p:val>
                                        </p:tav>
                                      </p:tavLst>
                                    </p:anim>
                                    <p:anim calcmode="lin" valueType="num">
                                      <p:cBhvr>
                                        <p:cTn id="45" dur="75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6" repeatCount="indefinite" fill="remove" display="0">
                  <p:stCondLst>
                    <p:cond delay="indefinite"/>
                  </p:stCondLst>
                  <p:endCondLst>
                    <p:cond evt="onStopAudio" delay="0">
                      <p:tgtEl>
                        <p:sldTgt/>
                      </p:tgtEl>
                    </p:cond>
                  </p:endCondLst>
                </p:cTn>
                <p:tgtEl>
                  <p:spTgt spid="18"/>
                </p:tgtEl>
              </p:cMediaNode>
            </p:audio>
          </p:childTnLst>
        </p:cTn>
      </p:par>
    </p:tnLst>
    <p:bldLst>
      <p:bldP spid="53" grpId="0" animBg="1"/>
      <p:bldP spid="54" grpId="0"/>
      <p:bldP spid="55" grpId="0" animBg="1"/>
      <p:bldP spid="57" grpId="0"/>
      <p:bldP spid="7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1463897058699654"/>
          <p:cNvPicPr>
            <a:picLocks noChangeAspect="1"/>
          </p:cNvPicPr>
          <p:nvPr/>
        </p:nvPicPr>
        <p:blipFill>
          <a:blip r:embed="rId1"/>
          <a:stretch>
            <a:fillRect/>
          </a:stretch>
        </p:blipFill>
        <p:spPr>
          <a:xfrm>
            <a:off x="23495" y="-9525"/>
            <a:ext cx="12172315" cy="6848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8260" y="343535"/>
            <a:ext cx="12094210" cy="5925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758655" y="206282"/>
            <a:ext cx="4673600" cy="914400"/>
            <a:chOff x="3744685" y="348342"/>
            <a:chExt cx="4673600" cy="914400"/>
          </a:xfrm>
        </p:grpSpPr>
        <p:sp>
          <p:nvSpPr>
            <p:cNvPr id="2" name="矩形 1"/>
            <p:cNvSpPr/>
            <p:nvPr/>
          </p:nvSpPr>
          <p:spPr>
            <a:xfrm>
              <a:off x="3744685" y="348342"/>
              <a:ext cx="4673600" cy="9144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3"/>
            <p:cNvSpPr txBox="1"/>
            <p:nvPr/>
          </p:nvSpPr>
          <p:spPr>
            <a:xfrm>
              <a:off x="4495445" y="457786"/>
              <a:ext cx="3172081" cy="583565"/>
            </a:xfrm>
            <a:prstGeom prst="rect">
              <a:avLst/>
            </a:prstGeom>
            <a:noFill/>
          </p:spPr>
          <p:txBody>
            <a:bodyPr wrap="square" rtlCol="0">
              <a:spAutoFit/>
            </a:bodyPr>
            <a:lstStyle/>
            <a:p>
              <a:pPr algn="ctr"/>
              <a:r>
                <a:rPr lang="zh-CN" altLang="en-US" sz="3200" spc="300" dirty="0">
                  <a:solidFill>
                    <a:schemeClr val="bg1">
                      <a:lumMod val="85000"/>
                    </a:schemeClr>
                  </a:solidFill>
                  <a:latin typeface="微软雅黑" panose="020B0503020204020204" pitchFamily="34" charset="-122"/>
                  <a:ea typeface="微软雅黑" panose="020B0503020204020204" pitchFamily="34" charset="-122"/>
                </a:rPr>
                <a:t>智慧农村</a:t>
              </a:r>
              <a:endParaRPr lang="zh-CN" altLang="en-US" sz="3200" spc="3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5" name="Group 42"/>
          <p:cNvGrpSpPr/>
          <p:nvPr/>
        </p:nvGrpSpPr>
        <p:grpSpPr>
          <a:xfrm>
            <a:off x="9162953" y="1417847"/>
            <a:ext cx="1329624" cy="1016000"/>
            <a:chOff x="5026025" y="3435350"/>
            <a:chExt cx="1770063" cy="1352551"/>
          </a:xfrm>
          <a:solidFill>
            <a:schemeClr val="bg2">
              <a:lumMod val="25000"/>
            </a:schemeClr>
          </a:solidFill>
        </p:grpSpPr>
        <p:sp>
          <p:nvSpPr>
            <p:cNvPr id="6" name="Freeform 5"/>
            <p:cNvSpPr/>
            <p:nvPr/>
          </p:nvSpPr>
          <p:spPr bwMode="auto">
            <a:xfrm>
              <a:off x="5397500" y="3484563"/>
              <a:ext cx="1030288" cy="1303338"/>
            </a:xfrm>
            <a:custGeom>
              <a:avLst/>
              <a:gdLst>
                <a:gd name="T0" fmla="*/ 89 w 274"/>
                <a:gd name="T1" fmla="*/ 160 h 345"/>
                <a:gd name="T2" fmla="*/ 8 w 274"/>
                <a:gd name="T3" fmla="*/ 345 h 345"/>
                <a:gd name="T4" fmla="*/ 265 w 274"/>
                <a:gd name="T5" fmla="*/ 345 h 345"/>
                <a:gd name="T6" fmla="*/ 184 w 274"/>
                <a:gd name="T7" fmla="*/ 160 h 345"/>
                <a:gd name="T8" fmla="*/ 226 w 274"/>
                <a:gd name="T9" fmla="*/ 88 h 345"/>
                <a:gd name="T10" fmla="*/ 137 w 274"/>
                <a:gd name="T11" fmla="*/ 0 h 345"/>
                <a:gd name="T12" fmla="*/ 47 w 274"/>
                <a:gd name="T13" fmla="*/ 86 h 345"/>
                <a:gd name="T14" fmla="*/ 89 w 274"/>
                <a:gd name="T15" fmla="*/ 160 h 3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345">
                  <a:moveTo>
                    <a:pt x="89" y="160"/>
                  </a:moveTo>
                  <a:cubicBezTo>
                    <a:pt x="13" y="191"/>
                    <a:pt x="0" y="272"/>
                    <a:pt x="8" y="345"/>
                  </a:cubicBezTo>
                  <a:cubicBezTo>
                    <a:pt x="265" y="345"/>
                    <a:pt x="265" y="345"/>
                    <a:pt x="265" y="345"/>
                  </a:cubicBezTo>
                  <a:cubicBezTo>
                    <a:pt x="274" y="272"/>
                    <a:pt x="261" y="191"/>
                    <a:pt x="184" y="160"/>
                  </a:cubicBezTo>
                  <a:cubicBezTo>
                    <a:pt x="209" y="145"/>
                    <a:pt x="225" y="118"/>
                    <a:pt x="226" y="88"/>
                  </a:cubicBezTo>
                  <a:cubicBezTo>
                    <a:pt x="226" y="40"/>
                    <a:pt x="187" y="1"/>
                    <a:pt x="137" y="0"/>
                  </a:cubicBezTo>
                  <a:cubicBezTo>
                    <a:pt x="88" y="0"/>
                    <a:pt x="48" y="38"/>
                    <a:pt x="47" y="86"/>
                  </a:cubicBezTo>
                  <a:cubicBezTo>
                    <a:pt x="47" y="117"/>
                    <a:pt x="64" y="145"/>
                    <a:pt x="89"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 name="Freeform 6"/>
            <p:cNvSpPr/>
            <p:nvPr/>
          </p:nvSpPr>
          <p:spPr bwMode="auto">
            <a:xfrm>
              <a:off x="6210300" y="3435350"/>
              <a:ext cx="585788" cy="1027113"/>
            </a:xfrm>
            <a:custGeom>
              <a:avLst/>
              <a:gdLst>
                <a:gd name="T0" fmla="*/ 0 w 156"/>
                <a:gd name="T1" fmla="*/ 173 h 272"/>
                <a:gd name="T2" fmla="*/ 70 w 156"/>
                <a:gd name="T3" fmla="*/ 272 h 272"/>
                <a:gd name="T4" fmla="*/ 151 w 156"/>
                <a:gd name="T5" fmla="*/ 271 h 272"/>
                <a:gd name="T6" fmla="*/ 91 w 156"/>
                <a:gd name="T7" fmla="*/ 136 h 272"/>
                <a:gd name="T8" fmla="*/ 122 w 156"/>
                <a:gd name="T9" fmla="*/ 82 h 272"/>
                <a:gd name="T10" fmla="*/ 8 w 156"/>
                <a:gd name="T11" fmla="*/ 40 h 272"/>
                <a:gd name="T12" fmla="*/ 0 w 156"/>
                <a:gd name="T13" fmla="*/ 173 h 272"/>
              </a:gdLst>
              <a:ahLst/>
              <a:cxnLst>
                <a:cxn ang="0">
                  <a:pos x="T0" y="T1"/>
                </a:cxn>
                <a:cxn ang="0">
                  <a:pos x="T2" y="T3"/>
                </a:cxn>
                <a:cxn ang="0">
                  <a:pos x="T4" y="T5"/>
                </a:cxn>
                <a:cxn ang="0">
                  <a:pos x="T6" y="T7"/>
                </a:cxn>
                <a:cxn ang="0">
                  <a:pos x="T8" y="T9"/>
                </a:cxn>
                <a:cxn ang="0">
                  <a:pos x="T10" y="T11"/>
                </a:cxn>
                <a:cxn ang="0">
                  <a:pos x="T12" y="T13"/>
                </a:cxn>
              </a:cxnLst>
              <a:rect l="0" t="0" r="r" b="b"/>
              <a:pathLst>
                <a:path w="156" h="272">
                  <a:moveTo>
                    <a:pt x="0" y="173"/>
                  </a:moveTo>
                  <a:cubicBezTo>
                    <a:pt x="39" y="188"/>
                    <a:pt x="64" y="230"/>
                    <a:pt x="70" y="272"/>
                  </a:cubicBezTo>
                  <a:cubicBezTo>
                    <a:pt x="151" y="271"/>
                    <a:pt x="151" y="271"/>
                    <a:pt x="151" y="271"/>
                  </a:cubicBezTo>
                  <a:cubicBezTo>
                    <a:pt x="156" y="218"/>
                    <a:pt x="147" y="158"/>
                    <a:pt x="91" y="136"/>
                  </a:cubicBezTo>
                  <a:cubicBezTo>
                    <a:pt x="110" y="125"/>
                    <a:pt x="122" y="105"/>
                    <a:pt x="122" y="82"/>
                  </a:cubicBezTo>
                  <a:cubicBezTo>
                    <a:pt x="121" y="25"/>
                    <a:pt x="47" y="0"/>
                    <a:pt x="8" y="40"/>
                  </a:cubicBezTo>
                  <a:cubicBezTo>
                    <a:pt x="47" y="75"/>
                    <a:pt x="35" y="147"/>
                    <a:pt x="0" y="1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 name="Freeform 7"/>
            <p:cNvSpPr/>
            <p:nvPr/>
          </p:nvSpPr>
          <p:spPr bwMode="auto">
            <a:xfrm>
              <a:off x="5026025" y="3435350"/>
              <a:ext cx="590550" cy="1027113"/>
            </a:xfrm>
            <a:custGeom>
              <a:avLst/>
              <a:gdLst>
                <a:gd name="T0" fmla="*/ 5 w 157"/>
                <a:gd name="T1" fmla="*/ 271 h 272"/>
                <a:gd name="T2" fmla="*/ 86 w 157"/>
                <a:gd name="T3" fmla="*/ 272 h 272"/>
                <a:gd name="T4" fmla="*/ 157 w 157"/>
                <a:gd name="T5" fmla="*/ 173 h 272"/>
                <a:gd name="T6" fmla="*/ 148 w 157"/>
                <a:gd name="T7" fmla="*/ 40 h 272"/>
                <a:gd name="T8" fmla="*/ 34 w 157"/>
                <a:gd name="T9" fmla="*/ 82 h 272"/>
                <a:gd name="T10" fmla="*/ 65 w 157"/>
                <a:gd name="T11" fmla="*/ 136 h 272"/>
                <a:gd name="T12" fmla="*/ 5 w 157"/>
                <a:gd name="T13" fmla="*/ 271 h 272"/>
              </a:gdLst>
              <a:ahLst/>
              <a:cxnLst>
                <a:cxn ang="0">
                  <a:pos x="T0" y="T1"/>
                </a:cxn>
                <a:cxn ang="0">
                  <a:pos x="T2" y="T3"/>
                </a:cxn>
                <a:cxn ang="0">
                  <a:pos x="T4" y="T5"/>
                </a:cxn>
                <a:cxn ang="0">
                  <a:pos x="T6" y="T7"/>
                </a:cxn>
                <a:cxn ang="0">
                  <a:pos x="T8" y="T9"/>
                </a:cxn>
                <a:cxn ang="0">
                  <a:pos x="T10" y="T11"/>
                </a:cxn>
                <a:cxn ang="0">
                  <a:pos x="T12" y="T13"/>
                </a:cxn>
              </a:cxnLst>
              <a:rect l="0" t="0" r="r" b="b"/>
              <a:pathLst>
                <a:path w="157" h="272">
                  <a:moveTo>
                    <a:pt x="5" y="271"/>
                  </a:moveTo>
                  <a:cubicBezTo>
                    <a:pt x="86" y="272"/>
                    <a:pt x="86" y="272"/>
                    <a:pt x="86" y="272"/>
                  </a:cubicBezTo>
                  <a:cubicBezTo>
                    <a:pt x="91" y="233"/>
                    <a:pt x="120" y="186"/>
                    <a:pt x="157" y="173"/>
                  </a:cubicBezTo>
                  <a:cubicBezTo>
                    <a:pt x="118" y="147"/>
                    <a:pt x="108" y="77"/>
                    <a:pt x="148" y="40"/>
                  </a:cubicBezTo>
                  <a:cubicBezTo>
                    <a:pt x="109" y="0"/>
                    <a:pt x="35" y="25"/>
                    <a:pt x="34" y="82"/>
                  </a:cubicBezTo>
                  <a:cubicBezTo>
                    <a:pt x="34" y="105"/>
                    <a:pt x="46" y="125"/>
                    <a:pt x="65" y="136"/>
                  </a:cubicBezTo>
                  <a:cubicBezTo>
                    <a:pt x="9" y="158"/>
                    <a:pt x="0" y="218"/>
                    <a:pt x="5" y="2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9" name="Group 43"/>
          <p:cNvGrpSpPr/>
          <p:nvPr/>
        </p:nvGrpSpPr>
        <p:grpSpPr>
          <a:xfrm>
            <a:off x="1681428" y="1344522"/>
            <a:ext cx="1085850" cy="1017588"/>
            <a:chOff x="2206625" y="3460750"/>
            <a:chExt cx="1085850" cy="1017588"/>
          </a:xfrm>
          <a:solidFill>
            <a:schemeClr val="bg2">
              <a:lumMod val="25000"/>
            </a:schemeClr>
          </a:solidFill>
        </p:grpSpPr>
        <p:sp>
          <p:nvSpPr>
            <p:cNvPr id="10" name="Freeform 8"/>
            <p:cNvSpPr>
              <a:spLocks noEditPoints="1"/>
            </p:cNvSpPr>
            <p:nvPr/>
          </p:nvSpPr>
          <p:spPr bwMode="auto">
            <a:xfrm>
              <a:off x="2819400" y="3514725"/>
              <a:ext cx="209550" cy="211138"/>
            </a:xfrm>
            <a:custGeom>
              <a:avLst/>
              <a:gdLst>
                <a:gd name="T0" fmla="*/ 30 w 56"/>
                <a:gd name="T1" fmla="*/ 1 h 56"/>
                <a:gd name="T2" fmla="*/ 14 w 56"/>
                <a:gd name="T3" fmla="*/ 4 h 56"/>
                <a:gd name="T4" fmla="*/ 2 w 56"/>
                <a:gd name="T5" fmla="*/ 21 h 56"/>
                <a:gd name="T6" fmla="*/ 1 w 56"/>
                <a:gd name="T7" fmla="*/ 26 h 56"/>
                <a:gd name="T8" fmla="*/ 26 w 56"/>
                <a:gd name="T9" fmla="*/ 55 h 56"/>
                <a:gd name="T10" fmla="*/ 55 w 56"/>
                <a:gd name="T11" fmla="*/ 30 h 56"/>
                <a:gd name="T12" fmla="*/ 30 w 56"/>
                <a:gd name="T13" fmla="*/ 1 h 56"/>
                <a:gd name="T14" fmla="*/ 38 w 56"/>
                <a:gd name="T15" fmla="*/ 44 h 56"/>
                <a:gd name="T16" fmla="*/ 15 w 56"/>
                <a:gd name="T17" fmla="*/ 44 h 56"/>
                <a:gd name="T18" fmla="*/ 15 w 56"/>
                <a:gd name="T19" fmla="*/ 40 h 56"/>
                <a:gd name="T20" fmla="*/ 19 w 56"/>
                <a:gd name="T21" fmla="*/ 36 h 56"/>
                <a:gd name="T22" fmla="*/ 29 w 56"/>
                <a:gd name="T23" fmla="*/ 22 h 56"/>
                <a:gd name="T24" fmla="*/ 24 w 56"/>
                <a:gd name="T25" fmla="*/ 18 h 56"/>
                <a:gd name="T26" fmla="*/ 18 w 56"/>
                <a:gd name="T27" fmla="*/ 20 h 56"/>
                <a:gd name="T28" fmla="*/ 15 w 56"/>
                <a:gd name="T29" fmla="*/ 15 h 56"/>
                <a:gd name="T30" fmla="*/ 26 w 56"/>
                <a:gd name="T31" fmla="*/ 12 h 56"/>
                <a:gd name="T32" fmla="*/ 37 w 56"/>
                <a:gd name="T33" fmla="*/ 22 h 56"/>
                <a:gd name="T34" fmla="*/ 28 w 56"/>
                <a:gd name="T35" fmla="*/ 35 h 56"/>
                <a:gd name="T36" fmla="*/ 25 w 56"/>
                <a:gd name="T37" fmla="*/ 38 h 56"/>
                <a:gd name="T38" fmla="*/ 25 w 56"/>
                <a:gd name="T39" fmla="*/ 38 h 56"/>
                <a:gd name="T40" fmla="*/ 38 w 56"/>
                <a:gd name="T41" fmla="*/ 38 h 56"/>
                <a:gd name="T42" fmla="*/ 38 w 56"/>
                <a:gd name="T43"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6">
                  <a:moveTo>
                    <a:pt x="30" y="1"/>
                  </a:moveTo>
                  <a:cubicBezTo>
                    <a:pt x="24" y="0"/>
                    <a:pt x="19" y="2"/>
                    <a:pt x="14" y="4"/>
                  </a:cubicBezTo>
                  <a:cubicBezTo>
                    <a:pt x="13" y="12"/>
                    <a:pt x="8" y="19"/>
                    <a:pt x="2" y="21"/>
                  </a:cubicBezTo>
                  <a:cubicBezTo>
                    <a:pt x="1" y="23"/>
                    <a:pt x="1" y="25"/>
                    <a:pt x="1" y="26"/>
                  </a:cubicBezTo>
                  <a:cubicBezTo>
                    <a:pt x="0" y="41"/>
                    <a:pt x="11" y="54"/>
                    <a:pt x="26" y="55"/>
                  </a:cubicBezTo>
                  <a:cubicBezTo>
                    <a:pt x="41" y="56"/>
                    <a:pt x="54" y="45"/>
                    <a:pt x="55" y="30"/>
                  </a:cubicBezTo>
                  <a:cubicBezTo>
                    <a:pt x="56" y="15"/>
                    <a:pt x="45" y="2"/>
                    <a:pt x="30" y="1"/>
                  </a:cubicBezTo>
                  <a:close/>
                  <a:moveTo>
                    <a:pt x="38" y="44"/>
                  </a:moveTo>
                  <a:cubicBezTo>
                    <a:pt x="15" y="44"/>
                    <a:pt x="15" y="44"/>
                    <a:pt x="15" y="44"/>
                  </a:cubicBezTo>
                  <a:cubicBezTo>
                    <a:pt x="15" y="40"/>
                    <a:pt x="15" y="40"/>
                    <a:pt x="15" y="40"/>
                  </a:cubicBezTo>
                  <a:cubicBezTo>
                    <a:pt x="19" y="36"/>
                    <a:pt x="19" y="36"/>
                    <a:pt x="19" y="36"/>
                  </a:cubicBezTo>
                  <a:cubicBezTo>
                    <a:pt x="26" y="30"/>
                    <a:pt x="29" y="26"/>
                    <a:pt x="29" y="22"/>
                  </a:cubicBezTo>
                  <a:cubicBezTo>
                    <a:pt x="29" y="20"/>
                    <a:pt x="28" y="18"/>
                    <a:pt x="24" y="18"/>
                  </a:cubicBezTo>
                  <a:cubicBezTo>
                    <a:pt x="22" y="18"/>
                    <a:pt x="19" y="19"/>
                    <a:pt x="18" y="20"/>
                  </a:cubicBezTo>
                  <a:cubicBezTo>
                    <a:pt x="15" y="15"/>
                    <a:pt x="15" y="15"/>
                    <a:pt x="15" y="15"/>
                  </a:cubicBezTo>
                  <a:cubicBezTo>
                    <a:pt x="18" y="13"/>
                    <a:pt x="22" y="12"/>
                    <a:pt x="26" y="12"/>
                  </a:cubicBezTo>
                  <a:cubicBezTo>
                    <a:pt x="33" y="12"/>
                    <a:pt x="37" y="16"/>
                    <a:pt x="37" y="22"/>
                  </a:cubicBezTo>
                  <a:cubicBezTo>
                    <a:pt x="37" y="27"/>
                    <a:pt x="33" y="31"/>
                    <a:pt x="28" y="35"/>
                  </a:cubicBezTo>
                  <a:cubicBezTo>
                    <a:pt x="25" y="38"/>
                    <a:pt x="25" y="38"/>
                    <a:pt x="25" y="38"/>
                  </a:cubicBezTo>
                  <a:cubicBezTo>
                    <a:pt x="25" y="38"/>
                    <a:pt x="25" y="38"/>
                    <a:pt x="25" y="38"/>
                  </a:cubicBezTo>
                  <a:cubicBezTo>
                    <a:pt x="38" y="38"/>
                    <a:pt x="38" y="38"/>
                    <a:pt x="38" y="38"/>
                  </a:cubicBezTo>
                  <a:lnTo>
                    <a:pt x="38"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 name="Freeform 9"/>
            <p:cNvSpPr>
              <a:spLocks noEditPoints="1"/>
            </p:cNvSpPr>
            <p:nvPr/>
          </p:nvSpPr>
          <p:spPr bwMode="auto">
            <a:xfrm>
              <a:off x="2206625" y="3725863"/>
              <a:ext cx="1085850" cy="752475"/>
            </a:xfrm>
            <a:custGeom>
              <a:avLst/>
              <a:gdLst>
                <a:gd name="T0" fmla="*/ 268 w 289"/>
                <a:gd name="T1" fmla="*/ 33 h 199"/>
                <a:gd name="T2" fmla="*/ 268 w 289"/>
                <a:gd name="T3" fmla="*/ 39 h 199"/>
                <a:gd name="T4" fmla="*/ 277 w 289"/>
                <a:gd name="T5" fmla="*/ 46 h 199"/>
                <a:gd name="T6" fmla="*/ 260 w 289"/>
                <a:gd name="T7" fmla="*/ 43 h 199"/>
                <a:gd name="T8" fmla="*/ 258 w 289"/>
                <a:gd name="T9" fmla="*/ 56 h 199"/>
                <a:gd name="T10" fmla="*/ 275 w 289"/>
                <a:gd name="T11" fmla="*/ 61 h 199"/>
                <a:gd name="T12" fmla="*/ 276 w 289"/>
                <a:gd name="T13" fmla="*/ 60 h 199"/>
                <a:gd name="T14" fmla="*/ 273 w 289"/>
                <a:gd name="T15" fmla="*/ 66 h 199"/>
                <a:gd name="T16" fmla="*/ 254 w 289"/>
                <a:gd name="T17" fmla="*/ 64 h 199"/>
                <a:gd name="T18" fmla="*/ 157 w 289"/>
                <a:gd name="T19" fmla="*/ 10 h 199"/>
                <a:gd name="T20" fmla="*/ 151 w 289"/>
                <a:gd name="T21" fmla="*/ 20 h 199"/>
                <a:gd name="T22" fmla="*/ 186 w 289"/>
                <a:gd name="T23" fmla="*/ 32 h 199"/>
                <a:gd name="T24" fmla="*/ 186 w 289"/>
                <a:gd name="T25" fmla="*/ 40 h 199"/>
                <a:gd name="T26" fmla="*/ 108 w 289"/>
                <a:gd name="T27" fmla="*/ 40 h 199"/>
                <a:gd name="T28" fmla="*/ 105 w 289"/>
                <a:gd name="T29" fmla="*/ 32 h 199"/>
                <a:gd name="T30" fmla="*/ 119 w 289"/>
                <a:gd name="T31" fmla="*/ 26 h 199"/>
                <a:gd name="T32" fmla="*/ 108 w 289"/>
                <a:gd name="T33" fmla="*/ 15 h 199"/>
                <a:gd name="T34" fmla="*/ 88 w 289"/>
                <a:gd name="T35" fmla="*/ 23 h 199"/>
                <a:gd name="T36" fmla="*/ 64 w 289"/>
                <a:gd name="T37" fmla="*/ 19 h 199"/>
                <a:gd name="T38" fmla="*/ 70 w 289"/>
                <a:gd name="T39" fmla="*/ 33 h 199"/>
                <a:gd name="T40" fmla="*/ 42 w 289"/>
                <a:gd name="T41" fmla="*/ 66 h 199"/>
                <a:gd name="T42" fmla="*/ 32 w 289"/>
                <a:gd name="T43" fmla="*/ 65 h 199"/>
                <a:gd name="T44" fmla="*/ 0 w 289"/>
                <a:gd name="T45" fmla="*/ 104 h 199"/>
                <a:gd name="T46" fmla="*/ 32 w 289"/>
                <a:gd name="T47" fmla="*/ 144 h 199"/>
                <a:gd name="T48" fmla="*/ 54 w 289"/>
                <a:gd name="T49" fmla="*/ 140 h 199"/>
                <a:gd name="T50" fmla="*/ 78 w 289"/>
                <a:gd name="T51" fmla="*/ 161 h 199"/>
                <a:gd name="T52" fmla="*/ 83 w 289"/>
                <a:gd name="T53" fmla="*/ 180 h 199"/>
                <a:gd name="T54" fmla="*/ 116 w 289"/>
                <a:gd name="T55" fmla="*/ 196 h 199"/>
                <a:gd name="T56" fmla="*/ 149 w 289"/>
                <a:gd name="T57" fmla="*/ 180 h 199"/>
                <a:gd name="T58" fmla="*/ 162 w 289"/>
                <a:gd name="T59" fmla="*/ 179 h 199"/>
                <a:gd name="T60" fmla="*/ 161 w 289"/>
                <a:gd name="T61" fmla="*/ 182 h 199"/>
                <a:gd name="T62" fmla="*/ 194 w 289"/>
                <a:gd name="T63" fmla="*/ 199 h 199"/>
                <a:gd name="T64" fmla="*/ 226 w 289"/>
                <a:gd name="T65" fmla="*/ 182 h 199"/>
                <a:gd name="T66" fmla="*/ 227 w 289"/>
                <a:gd name="T67" fmla="*/ 155 h 199"/>
                <a:gd name="T68" fmla="*/ 261 w 289"/>
                <a:gd name="T69" fmla="*/ 94 h 199"/>
                <a:gd name="T70" fmla="*/ 258 w 289"/>
                <a:gd name="T71" fmla="*/ 74 h 199"/>
                <a:gd name="T72" fmla="*/ 282 w 289"/>
                <a:gd name="T73" fmla="*/ 64 h 199"/>
                <a:gd name="T74" fmla="*/ 283 w 289"/>
                <a:gd name="T75" fmla="*/ 55 h 199"/>
                <a:gd name="T76" fmla="*/ 268 w 289"/>
                <a:gd name="T77" fmla="*/ 33 h 199"/>
                <a:gd name="T78" fmla="*/ 272 w 289"/>
                <a:gd name="T79" fmla="*/ 55 h 199"/>
                <a:gd name="T80" fmla="*/ 264 w 289"/>
                <a:gd name="T81" fmla="*/ 50 h 199"/>
                <a:gd name="T82" fmla="*/ 268 w 289"/>
                <a:gd name="T83" fmla="*/ 49 h 199"/>
                <a:gd name="T84" fmla="*/ 274 w 289"/>
                <a:gd name="T85" fmla="*/ 55 h 199"/>
                <a:gd name="T86" fmla="*/ 272 w 289"/>
                <a:gd name="T87" fmla="*/ 55 h 199"/>
                <a:gd name="T88" fmla="*/ 12 w 289"/>
                <a:gd name="T89" fmla="*/ 111 h 199"/>
                <a:gd name="T90" fmla="*/ 6 w 289"/>
                <a:gd name="T91" fmla="*/ 102 h 199"/>
                <a:gd name="T92" fmla="*/ 12 w 289"/>
                <a:gd name="T93" fmla="*/ 92 h 199"/>
                <a:gd name="T94" fmla="*/ 18 w 289"/>
                <a:gd name="T95" fmla="*/ 102 h 199"/>
                <a:gd name="T96" fmla="*/ 12 w 289"/>
                <a:gd name="T97" fmla="*/ 111 h 199"/>
                <a:gd name="T98" fmla="*/ 33 w 289"/>
                <a:gd name="T99" fmla="*/ 115 h 199"/>
                <a:gd name="T100" fmla="*/ 26 w 289"/>
                <a:gd name="T101" fmla="*/ 105 h 199"/>
                <a:gd name="T102" fmla="*/ 33 w 289"/>
                <a:gd name="T103" fmla="*/ 95 h 199"/>
                <a:gd name="T104" fmla="*/ 39 w 289"/>
                <a:gd name="T105" fmla="*/ 105 h 199"/>
                <a:gd name="T106" fmla="*/ 33 w 289"/>
                <a:gd name="T107" fmla="*/ 115 h 199"/>
                <a:gd name="T108" fmla="*/ 68 w 289"/>
                <a:gd name="T109" fmla="*/ 69 h 199"/>
                <a:gd name="T110" fmla="*/ 59 w 289"/>
                <a:gd name="T111" fmla="*/ 74 h 199"/>
                <a:gd name="T112" fmla="*/ 60 w 289"/>
                <a:gd name="T113" fmla="*/ 73 h 199"/>
                <a:gd name="T114" fmla="*/ 60 w 289"/>
                <a:gd name="T115" fmla="*/ 67 h 199"/>
                <a:gd name="T116" fmla="*/ 54 w 289"/>
                <a:gd name="T117" fmla="*/ 69 h 199"/>
                <a:gd name="T118" fmla="*/ 53 w 289"/>
                <a:gd name="T119" fmla="*/ 71 h 199"/>
                <a:gd name="T120" fmla="*/ 54 w 289"/>
                <a:gd name="T121" fmla="*/ 60 h 199"/>
                <a:gd name="T122" fmla="*/ 67 w 289"/>
                <a:gd name="T123" fmla="*/ 55 h 199"/>
                <a:gd name="T124" fmla="*/ 68 w 289"/>
                <a:gd name="T125" fmla="*/ 6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9" h="199">
                  <a:moveTo>
                    <a:pt x="268" y="33"/>
                  </a:moveTo>
                  <a:cubicBezTo>
                    <a:pt x="265" y="34"/>
                    <a:pt x="262" y="40"/>
                    <a:pt x="268" y="39"/>
                  </a:cubicBezTo>
                  <a:cubicBezTo>
                    <a:pt x="273" y="38"/>
                    <a:pt x="276" y="42"/>
                    <a:pt x="277" y="46"/>
                  </a:cubicBezTo>
                  <a:cubicBezTo>
                    <a:pt x="273" y="42"/>
                    <a:pt x="266" y="40"/>
                    <a:pt x="260" y="43"/>
                  </a:cubicBezTo>
                  <a:cubicBezTo>
                    <a:pt x="255" y="46"/>
                    <a:pt x="254" y="51"/>
                    <a:pt x="258" y="56"/>
                  </a:cubicBezTo>
                  <a:cubicBezTo>
                    <a:pt x="262" y="60"/>
                    <a:pt x="269" y="62"/>
                    <a:pt x="275" y="61"/>
                  </a:cubicBezTo>
                  <a:cubicBezTo>
                    <a:pt x="276" y="60"/>
                    <a:pt x="276" y="60"/>
                    <a:pt x="276" y="60"/>
                  </a:cubicBezTo>
                  <a:cubicBezTo>
                    <a:pt x="276" y="63"/>
                    <a:pt x="276" y="65"/>
                    <a:pt x="273" y="66"/>
                  </a:cubicBezTo>
                  <a:cubicBezTo>
                    <a:pt x="268" y="71"/>
                    <a:pt x="259" y="68"/>
                    <a:pt x="254" y="64"/>
                  </a:cubicBezTo>
                  <a:cubicBezTo>
                    <a:pt x="239" y="34"/>
                    <a:pt x="202" y="12"/>
                    <a:pt x="157" y="10"/>
                  </a:cubicBezTo>
                  <a:cubicBezTo>
                    <a:pt x="156" y="14"/>
                    <a:pt x="154" y="17"/>
                    <a:pt x="151" y="20"/>
                  </a:cubicBezTo>
                  <a:cubicBezTo>
                    <a:pt x="163" y="20"/>
                    <a:pt x="175" y="23"/>
                    <a:pt x="186" y="32"/>
                  </a:cubicBezTo>
                  <a:cubicBezTo>
                    <a:pt x="186" y="40"/>
                    <a:pt x="186" y="40"/>
                    <a:pt x="186" y="40"/>
                  </a:cubicBezTo>
                  <a:cubicBezTo>
                    <a:pt x="186" y="40"/>
                    <a:pt x="154" y="16"/>
                    <a:pt x="108" y="40"/>
                  </a:cubicBezTo>
                  <a:cubicBezTo>
                    <a:pt x="105" y="32"/>
                    <a:pt x="105" y="32"/>
                    <a:pt x="105" y="32"/>
                  </a:cubicBezTo>
                  <a:cubicBezTo>
                    <a:pt x="105" y="32"/>
                    <a:pt x="111" y="29"/>
                    <a:pt x="119" y="26"/>
                  </a:cubicBezTo>
                  <a:cubicBezTo>
                    <a:pt x="115" y="23"/>
                    <a:pt x="111" y="20"/>
                    <a:pt x="108" y="15"/>
                  </a:cubicBezTo>
                  <a:cubicBezTo>
                    <a:pt x="101" y="17"/>
                    <a:pt x="94" y="20"/>
                    <a:pt x="88" y="23"/>
                  </a:cubicBezTo>
                  <a:cubicBezTo>
                    <a:pt x="93" y="0"/>
                    <a:pt x="54" y="15"/>
                    <a:pt x="64" y="19"/>
                  </a:cubicBezTo>
                  <a:cubicBezTo>
                    <a:pt x="74" y="23"/>
                    <a:pt x="70" y="33"/>
                    <a:pt x="70" y="33"/>
                  </a:cubicBezTo>
                  <a:cubicBezTo>
                    <a:pt x="58" y="42"/>
                    <a:pt x="48" y="54"/>
                    <a:pt x="42" y="66"/>
                  </a:cubicBezTo>
                  <a:cubicBezTo>
                    <a:pt x="41" y="66"/>
                    <a:pt x="33" y="65"/>
                    <a:pt x="32" y="65"/>
                  </a:cubicBezTo>
                  <a:cubicBezTo>
                    <a:pt x="14" y="65"/>
                    <a:pt x="0" y="83"/>
                    <a:pt x="0" y="104"/>
                  </a:cubicBezTo>
                  <a:cubicBezTo>
                    <a:pt x="0" y="126"/>
                    <a:pt x="14" y="144"/>
                    <a:pt x="32" y="144"/>
                  </a:cubicBezTo>
                  <a:cubicBezTo>
                    <a:pt x="37" y="144"/>
                    <a:pt x="49" y="142"/>
                    <a:pt x="54" y="140"/>
                  </a:cubicBezTo>
                  <a:cubicBezTo>
                    <a:pt x="60" y="148"/>
                    <a:pt x="69" y="155"/>
                    <a:pt x="78" y="161"/>
                  </a:cubicBezTo>
                  <a:cubicBezTo>
                    <a:pt x="89" y="168"/>
                    <a:pt x="83" y="180"/>
                    <a:pt x="83" y="180"/>
                  </a:cubicBezTo>
                  <a:cubicBezTo>
                    <a:pt x="83" y="189"/>
                    <a:pt x="98" y="196"/>
                    <a:pt x="116" y="196"/>
                  </a:cubicBezTo>
                  <a:cubicBezTo>
                    <a:pt x="134" y="196"/>
                    <a:pt x="149" y="189"/>
                    <a:pt x="149" y="180"/>
                  </a:cubicBezTo>
                  <a:cubicBezTo>
                    <a:pt x="153" y="180"/>
                    <a:pt x="157" y="179"/>
                    <a:pt x="162" y="179"/>
                  </a:cubicBezTo>
                  <a:cubicBezTo>
                    <a:pt x="161" y="180"/>
                    <a:pt x="161" y="181"/>
                    <a:pt x="161" y="182"/>
                  </a:cubicBezTo>
                  <a:cubicBezTo>
                    <a:pt x="161" y="192"/>
                    <a:pt x="176" y="199"/>
                    <a:pt x="194" y="199"/>
                  </a:cubicBezTo>
                  <a:cubicBezTo>
                    <a:pt x="212" y="199"/>
                    <a:pt x="226" y="192"/>
                    <a:pt x="226" y="182"/>
                  </a:cubicBezTo>
                  <a:cubicBezTo>
                    <a:pt x="226" y="182"/>
                    <a:pt x="214" y="167"/>
                    <a:pt x="227" y="155"/>
                  </a:cubicBezTo>
                  <a:cubicBezTo>
                    <a:pt x="247" y="138"/>
                    <a:pt x="261" y="118"/>
                    <a:pt x="261" y="94"/>
                  </a:cubicBezTo>
                  <a:cubicBezTo>
                    <a:pt x="261" y="88"/>
                    <a:pt x="260" y="81"/>
                    <a:pt x="258" y="74"/>
                  </a:cubicBezTo>
                  <a:cubicBezTo>
                    <a:pt x="267" y="76"/>
                    <a:pt x="278" y="73"/>
                    <a:pt x="282" y="64"/>
                  </a:cubicBezTo>
                  <a:cubicBezTo>
                    <a:pt x="284" y="61"/>
                    <a:pt x="284" y="58"/>
                    <a:pt x="283" y="55"/>
                  </a:cubicBezTo>
                  <a:cubicBezTo>
                    <a:pt x="289" y="45"/>
                    <a:pt x="282" y="29"/>
                    <a:pt x="268" y="33"/>
                  </a:cubicBezTo>
                  <a:close/>
                  <a:moveTo>
                    <a:pt x="272" y="55"/>
                  </a:moveTo>
                  <a:cubicBezTo>
                    <a:pt x="269" y="54"/>
                    <a:pt x="266" y="52"/>
                    <a:pt x="264" y="50"/>
                  </a:cubicBezTo>
                  <a:cubicBezTo>
                    <a:pt x="260" y="46"/>
                    <a:pt x="266" y="47"/>
                    <a:pt x="268" y="49"/>
                  </a:cubicBezTo>
                  <a:cubicBezTo>
                    <a:pt x="270" y="50"/>
                    <a:pt x="273" y="52"/>
                    <a:pt x="274" y="55"/>
                  </a:cubicBezTo>
                  <a:cubicBezTo>
                    <a:pt x="273" y="55"/>
                    <a:pt x="273" y="55"/>
                    <a:pt x="272" y="55"/>
                  </a:cubicBezTo>
                  <a:close/>
                  <a:moveTo>
                    <a:pt x="12" y="111"/>
                  </a:moveTo>
                  <a:cubicBezTo>
                    <a:pt x="9" y="111"/>
                    <a:pt x="6" y="107"/>
                    <a:pt x="6" y="102"/>
                  </a:cubicBezTo>
                  <a:cubicBezTo>
                    <a:pt x="6" y="96"/>
                    <a:pt x="9" y="92"/>
                    <a:pt x="12" y="92"/>
                  </a:cubicBezTo>
                  <a:cubicBezTo>
                    <a:pt x="15" y="92"/>
                    <a:pt x="18" y="96"/>
                    <a:pt x="18" y="102"/>
                  </a:cubicBezTo>
                  <a:cubicBezTo>
                    <a:pt x="18" y="107"/>
                    <a:pt x="15" y="111"/>
                    <a:pt x="12" y="111"/>
                  </a:cubicBezTo>
                  <a:close/>
                  <a:moveTo>
                    <a:pt x="33" y="115"/>
                  </a:moveTo>
                  <a:cubicBezTo>
                    <a:pt x="29" y="115"/>
                    <a:pt x="26" y="110"/>
                    <a:pt x="26" y="105"/>
                  </a:cubicBezTo>
                  <a:cubicBezTo>
                    <a:pt x="26" y="99"/>
                    <a:pt x="29" y="95"/>
                    <a:pt x="33" y="95"/>
                  </a:cubicBezTo>
                  <a:cubicBezTo>
                    <a:pt x="36" y="95"/>
                    <a:pt x="39" y="99"/>
                    <a:pt x="39" y="105"/>
                  </a:cubicBezTo>
                  <a:cubicBezTo>
                    <a:pt x="39" y="110"/>
                    <a:pt x="36" y="115"/>
                    <a:pt x="33" y="115"/>
                  </a:cubicBezTo>
                  <a:close/>
                  <a:moveTo>
                    <a:pt x="68" y="69"/>
                  </a:moveTo>
                  <a:cubicBezTo>
                    <a:pt x="65" y="72"/>
                    <a:pt x="62" y="74"/>
                    <a:pt x="59" y="74"/>
                  </a:cubicBezTo>
                  <a:cubicBezTo>
                    <a:pt x="60" y="74"/>
                    <a:pt x="60" y="74"/>
                    <a:pt x="60" y="73"/>
                  </a:cubicBezTo>
                  <a:cubicBezTo>
                    <a:pt x="62" y="71"/>
                    <a:pt x="62" y="68"/>
                    <a:pt x="60" y="67"/>
                  </a:cubicBezTo>
                  <a:cubicBezTo>
                    <a:pt x="58" y="65"/>
                    <a:pt x="56" y="66"/>
                    <a:pt x="54" y="69"/>
                  </a:cubicBezTo>
                  <a:cubicBezTo>
                    <a:pt x="53" y="70"/>
                    <a:pt x="53" y="70"/>
                    <a:pt x="53" y="71"/>
                  </a:cubicBezTo>
                  <a:cubicBezTo>
                    <a:pt x="51" y="68"/>
                    <a:pt x="51" y="64"/>
                    <a:pt x="54" y="60"/>
                  </a:cubicBezTo>
                  <a:cubicBezTo>
                    <a:pt x="57" y="55"/>
                    <a:pt x="63" y="53"/>
                    <a:pt x="67" y="55"/>
                  </a:cubicBezTo>
                  <a:cubicBezTo>
                    <a:pt x="71" y="58"/>
                    <a:pt x="71" y="64"/>
                    <a:pt x="68"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Freeform 10"/>
            <p:cNvSpPr>
              <a:spLocks noEditPoints="1"/>
            </p:cNvSpPr>
            <p:nvPr/>
          </p:nvSpPr>
          <p:spPr bwMode="auto">
            <a:xfrm>
              <a:off x="2608263" y="3638550"/>
              <a:ext cx="184150" cy="185738"/>
            </a:xfrm>
            <a:custGeom>
              <a:avLst/>
              <a:gdLst>
                <a:gd name="T0" fmla="*/ 45 w 49"/>
                <a:gd name="T1" fmla="*/ 18 h 49"/>
                <a:gd name="T2" fmla="*/ 18 w 49"/>
                <a:gd name="T3" fmla="*/ 4 h 49"/>
                <a:gd name="T4" fmla="*/ 4 w 49"/>
                <a:gd name="T5" fmla="*/ 31 h 49"/>
                <a:gd name="T6" fmla="*/ 31 w 49"/>
                <a:gd name="T7" fmla="*/ 45 h 49"/>
                <a:gd name="T8" fmla="*/ 45 w 49"/>
                <a:gd name="T9" fmla="*/ 18 h 49"/>
                <a:gd name="T10" fmla="*/ 19 w 49"/>
                <a:gd name="T11" fmla="*/ 39 h 49"/>
                <a:gd name="T12" fmla="*/ 13 w 49"/>
                <a:gd name="T13" fmla="*/ 40 h 49"/>
                <a:gd name="T14" fmla="*/ 12 w 49"/>
                <a:gd name="T15" fmla="*/ 36 h 49"/>
                <a:gd name="T16" fmla="*/ 17 w 49"/>
                <a:gd name="T17" fmla="*/ 35 h 49"/>
                <a:gd name="T18" fmla="*/ 20 w 49"/>
                <a:gd name="T19" fmla="*/ 31 h 49"/>
                <a:gd name="T20" fmla="*/ 13 w 49"/>
                <a:gd name="T21" fmla="*/ 30 h 49"/>
                <a:gd name="T22" fmla="*/ 10 w 49"/>
                <a:gd name="T23" fmla="*/ 31 h 49"/>
                <a:gd name="T24" fmla="*/ 7 w 49"/>
                <a:gd name="T25" fmla="*/ 20 h 49"/>
                <a:gd name="T26" fmla="*/ 18 w 49"/>
                <a:gd name="T27" fmla="*/ 16 h 49"/>
                <a:gd name="T28" fmla="*/ 20 w 49"/>
                <a:gd name="T29" fmla="*/ 19 h 49"/>
                <a:gd name="T30" fmla="*/ 12 w 49"/>
                <a:gd name="T31" fmla="*/ 22 h 49"/>
                <a:gd name="T32" fmla="*/ 13 w 49"/>
                <a:gd name="T33" fmla="*/ 26 h 49"/>
                <a:gd name="T34" fmla="*/ 14 w 49"/>
                <a:gd name="T35" fmla="*/ 25 h 49"/>
                <a:gd name="T36" fmla="*/ 20 w 49"/>
                <a:gd name="T37" fmla="*/ 24 h 49"/>
                <a:gd name="T38" fmla="*/ 24 w 49"/>
                <a:gd name="T39" fmla="*/ 28 h 49"/>
                <a:gd name="T40" fmla="*/ 19 w 49"/>
                <a:gd name="T41" fmla="*/ 39 h 49"/>
                <a:gd name="T42" fmla="*/ 37 w 49"/>
                <a:gd name="T43" fmla="*/ 31 h 49"/>
                <a:gd name="T44" fmla="*/ 25 w 49"/>
                <a:gd name="T45" fmla="*/ 24 h 49"/>
                <a:gd name="T46" fmla="*/ 29 w 49"/>
                <a:gd name="T47" fmla="*/ 11 h 49"/>
                <a:gd name="T48" fmla="*/ 40 w 49"/>
                <a:gd name="T49" fmla="*/ 18 h 49"/>
                <a:gd name="T50" fmla="*/ 37 w 49"/>
                <a:gd name="T51"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9">
                  <a:moveTo>
                    <a:pt x="45" y="18"/>
                  </a:moveTo>
                  <a:cubicBezTo>
                    <a:pt x="41" y="6"/>
                    <a:pt x="29" y="0"/>
                    <a:pt x="18" y="4"/>
                  </a:cubicBezTo>
                  <a:cubicBezTo>
                    <a:pt x="6" y="8"/>
                    <a:pt x="0" y="20"/>
                    <a:pt x="4" y="31"/>
                  </a:cubicBezTo>
                  <a:cubicBezTo>
                    <a:pt x="8" y="43"/>
                    <a:pt x="20" y="49"/>
                    <a:pt x="31" y="45"/>
                  </a:cubicBezTo>
                  <a:cubicBezTo>
                    <a:pt x="43" y="41"/>
                    <a:pt x="49" y="29"/>
                    <a:pt x="45" y="18"/>
                  </a:cubicBezTo>
                  <a:close/>
                  <a:moveTo>
                    <a:pt x="19" y="39"/>
                  </a:moveTo>
                  <a:cubicBezTo>
                    <a:pt x="16" y="40"/>
                    <a:pt x="14" y="40"/>
                    <a:pt x="13" y="40"/>
                  </a:cubicBezTo>
                  <a:cubicBezTo>
                    <a:pt x="12" y="36"/>
                    <a:pt x="12" y="36"/>
                    <a:pt x="12" y="36"/>
                  </a:cubicBezTo>
                  <a:cubicBezTo>
                    <a:pt x="13" y="36"/>
                    <a:pt x="15" y="36"/>
                    <a:pt x="17" y="35"/>
                  </a:cubicBezTo>
                  <a:cubicBezTo>
                    <a:pt x="19" y="34"/>
                    <a:pt x="20" y="33"/>
                    <a:pt x="20" y="31"/>
                  </a:cubicBezTo>
                  <a:cubicBezTo>
                    <a:pt x="19" y="29"/>
                    <a:pt x="17" y="28"/>
                    <a:pt x="13" y="30"/>
                  </a:cubicBezTo>
                  <a:cubicBezTo>
                    <a:pt x="12" y="30"/>
                    <a:pt x="11" y="30"/>
                    <a:pt x="10" y="31"/>
                  </a:cubicBezTo>
                  <a:cubicBezTo>
                    <a:pt x="7" y="20"/>
                    <a:pt x="7" y="20"/>
                    <a:pt x="7" y="20"/>
                  </a:cubicBezTo>
                  <a:cubicBezTo>
                    <a:pt x="18" y="16"/>
                    <a:pt x="18" y="16"/>
                    <a:pt x="18" y="16"/>
                  </a:cubicBezTo>
                  <a:cubicBezTo>
                    <a:pt x="20" y="19"/>
                    <a:pt x="20" y="19"/>
                    <a:pt x="20" y="19"/>
                  </a:cubicBezTo>
                  <a:cubicBezTo>
                    <a:pt x="12" y="22"/>
                    <a:pt x="12" y="22"/>
                    <a:pt x="12" y="22"/>
                  </a:cubicBezTo>
                  <a:cubicBezTo>
                    <a:pt x="13" y="26"/>
                    <a:pt x="13" y="26"/>
                    <a:pt x="13" y="26"/>
                  </a:cubicBezTo>
                  <a:cubicBezTo>
                    <a:pt x="13" y="25"/>
                    <a:pt x="14" y="25"/>
                    <a:pt x="14" y="25"/>
                  </a:cubicBezTo>
                  <a:cubicBezTo>
                    <a:pt x="16" y="24"/>
                    <a:pt x="18" y="24"/>
                    <a:pt x="20" y="24"/>
                  </a:cubicBezTo>
                  <a:cubicBezTo>
                    <a:pt x="22" y="25"/>
                    <a:pt x="23" y="26"/>
                    <a:pt x="24" y="28"/>
                  </a:cubicBezTo>
                  <a:cubicBezTo>
                    <a:pt x="26" y="32"/>
                    <a:pt x="24" y="37"/>
                    <a:pt x="19" y="39"/>
                  </a:cubicBezTo>
                  <a:close/>
                  <a:moveTo>
                    <a:pt x="37" y="31"/>
                  </a:moveTo>
                  <a:cubicBezTo>
                    <a:pt x="32" y="33"/>
                    <a:pt x="28" y="30"/>
                    <a:pt x="25" y="24"/>
                  </a:cubicBezTo>
                  <a:cubicBezTo>
                    <a:pt x="23" y="18"/>
                    <a:pt x="24" y="13"/>
                    <a:pt x="29" y="11"/>
                  </a:cubicBezTo>
                  <a:cubicBezTo>
                    <a:pt x="34" y="9"/>
                    <a:pt x="38" y="13"/>
                    <a:pt x="40" y="18"/>
                  </a:cubicBezTo>
                  <a:cubicBezTo>
                    <a:pt x="43" y="24"/>
                    <a:pt x="42" y="29"/>
                    <a:pt x="37"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11"/>
            <p:cNvSpPr/>
            <p:nvPr/>
          </p:nvSpPr>
          <p:spPr bwMode="auto">
            <a:xfrm>
              <a:off x="2714625" y="3692525"/>
              <a:ext cx="33338" cy="52388"/>
            </a:xfrm>
            <a:custGeom>
              <a:avLst/>
              <a:gdLst>
                <a:gd name="T0" fmla="*/ 2 w 9"/>
                <a:gd name="T1" fmla="*/ 0 h 14"/>
                <a:gd name="T2" fmla="*/ 2 w 9"/>
                <a:gd name="T3" fmla="*/ 8 h 14"/>
                <a:gd name="T4" fmla="*/ 8 w 9"/>
                <a:gd name="T5" fmla="*/ 14 h 14"/>
                <a:gd name="T6" fmla="*/ 8 w 9"/>
                <a:gd name="T7" fmla="*/ 6 h 14"/>
                <a:gd name="T8" fmla="*/ 2 w 9"/>
                <a:gd name="T9" fmla="*/ 0 h 14"/>
              </a:gdLst>
              <a:ahLst/>
              <a:cxnLst>
                <a:cxn ang="0">
                  <a:pos x="T0" y="T1"/>
                </a:cxn>
                <a:cxn ang="0">
                  <a:pos x="T2" y="T3"/>
                </a:cxn>
                <a:cxn ang="0">
                  <a:pos x="T4" y="T5"/>
                </a:cxn>
                <a:cxn ang="0">
                  <a:pos x="T6" y="T7"/>
                </a:cxn>
                <a:cxn ang="0">
                  <a:pos x="T8" y="T9"/>
                </a:cxn>
              </a:cxnLst>
              <a:rect l="0" t="0" r="r" b="b"/>
              <a:pathLst>
                <a:path w="9" h="14">
                  <a:moveTo>
                    <a:pt x="2" y="0"/>
                  </a:moveTo>
                  <a:cubicBezTo>
                    <a:pt x="1" y="1"/>
                    <a:pt x="0" y="4"/>
                    <a:pt x="2" y="8"/>
                  </a:cubicBezTo>
                  <a:cubicBezTo>
                    <a:pt x="4" y="13"/>
                    <a:pt x="6" y="14"/>
                    <a:pt x="8" y="14"/>
                  </a:cubicBezTo>
                  <a:cubicBezTo>
                    <a:pt x="9" y="13"/>
                    <a:pt x="9" y="10"/>
                    <a:pt x="8" y="6"/>
                  </a:cubicBezTo>
                  <a:cubicBezTo>
                    <a:pt x="6" y="2"/>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Freeform 12"/>
            <p:cNvSpPr>
              <a:spLocks noEditPoints="1"/>
            </p:cNvSpPr>
            <p:nvPr/>
          </p:nvSpPr>
          <p:spPr bwMode="auto">
            <a:xfrm>
              <a:off x="2732088" y="3460750"/>
              <a:ext cx="128588" cy="125413"/>
            </a:xfrm>
            <a:custGeom>
              <a:avLst/>
              <a:gdLst>
                <a:gd name="T0" fmla="*/ 18 w 34"/>
                <a:gd name="T1" fmla="*/ 0 h 33"/>
                <a:gd name="T2" fmla="*/ 1 w 34"/>
                <a:gd name="T3" fmla="*/ 15 h 33"/>
                <a:gd name="T4" fmla="*/ 16 w 34"/>
                <a:gd name="T5" fmla="*/ 33 h 33"/>
                <a:gd name="T6" fmla="*/ 33 w 34"/>
                <a:gd name="T7" fmla="*/ 18 h 33"/>
                <a:gd name="T8" fmla="*/ 18 w 34"/>
                <a:gd name="T9" fmla="*/ 0 h 33"/>
                <a:gd name="T10" fmla="*/ 12 w 34"/>
                <a:gd name="T11" fmla="*/ 24 h 33"/>
                <a:gd name="T12" fmla="*/ 8 w 34"/>
                <a:gd name="T13" fmla="*/ 24 h 33"/>
                <a:gd name="T14" fmla="*/ 8 w 34"/>
                <a:gd name="T15" fmla="*/ 12 h 33"/>
                <a:gd name="T16" fmla="*/ 8 w 34"/>
                <a:gd name="T17" fmla="*/ 12 h 33"/>
                <a:gd name="T18" fmla="*/ 5 w 34"/>
                <a:gd name="T19" fmla="*/ 13 h 33"/>
                <a:gd name="T20" fmla="*/ 5 w 34"/>
                <a:gd name="T21" fmla="*/ 11 h 33"/>
                <a:gd name="T22" fmla="*/ 9 w 34"/>
                <a:gd name="T23" fmla="*/ 9 h 33"/>
                <a:gd name="T24" fmla="*/ 12 w 34"/>
                <a:gd name="T25" fmla="*/ 9 h 33"/>
                <a:gd name="T26" fmla="*/ 12 w 34"/>
                <a:gd name="T27" fmla="*/ 24 h 33"/>
                <a:gd name="T28" fmla="*/ 23 w 34"/>
                <a:gd name="T29" fmla="*/ 25 h 33"/>
                <a:gd name="T30" fmla="*/ 17 w 34"/>
                <a:gd name="T31" fmla="*/ 17 h 33"/>
                <a:gd name="T32" fmla="*/ 23 w 34"/>
                <a:gd name="T33" fmla="*/ 8 h 33"/>
                <a:gd name="T34" fmla="*/ 29 w 34"/>
                <a:gd name="T35" fmla="*/ 16 h 33"/>
                <a:gd name="T36" fmla="*/ 23 w 34"/>
                <a:gd name="T3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3">
                  <a:moveTo>
                    <a:pt x="18" y="0"/>
                  </a:moveTo>
                  <a:cubicBezTo>
                    <a:pt x="9" y="0"/>
                    <a:pt x="1" y="6"/>
                    <a:pt x="1" y="15"/>
                  </a:cubicBezTo>
                  <a:cubicBezTo>
                    <a:pt x="0" y="24"/>
                    <a:pt x="7" y="32"/>
                    <a:pt x="16" y="33"/>
                  </a:cubicBezTo>
                  <a:cubicBezTo>
                    <a:pt x="25" y="33"/>
                    <a:pt x="33" y="27"/>
                    <a:pt x="33" y="18"/>
                  </a:cubicBezTo>
                  <a:cubicBezTo>
                    <a:pt x="34" y="9"/>
                    <a:pt x="27" y="1"/>
                    <a:pt x="18" y="0"/>
                  </a:cubicBezTo>
                  <a:close/>
                  <a:moveTo>
                    <a:pt x="12" y="24"/>
                  </a:moveTo>
                  <a:cubicBezTo>
                    <a:pt x="8" y="24"/>
                    <a:pt x="8" y="24"/>
                    <a:pt x="8" y="24"/>
                  </a:cubicBezTo>
                  <a:cubicBezTo>
                    <a:pt x="8" y="12"/>
                    <a:pt x="8" y="12"/>
                    <a:pt x="8" y="12"/>
                  </a:cubicBezTo>
                  <a:cubicBezTo>
                    <a:pt x="8" y="12"/>
                    <a:pt x="8" y="12"/>
                    <a:pt x="8" y="12"/>
                  </a:cubicBezTo>
                  <a:cubicBezTo>
                    <a:pt x="5" y="13"/>
                    <a:pt x="5" y="13"/>
                    <a:pt x="5" y="13"/>
                  </a:cubicBezTo>
                  <a:cubicBezTo>
                    <a:pt x="5" y="11"/>
                    <a:pt x="5" y="11"/>
                    <a:pt x="5" y="11"/>
                  </a:cubicBezTo>
                  <a:cubicBezTo>
                    <a:pt x="9" y="9"/>
                    <a:pt x="9" y="9"/>
                    <a:pt x="9" y="9"/>
                  </a:cubicBezTo>
                  <a:cubicBezTo>
                    <a:pt x="12" y="9"/>
                    <a:pt x="12" y="9"/>
                    <a:pt x="12" y="9"/>
                  </a:cubicBezTo>
                  <a:lnTo>
                    <a:pt x="12" y="24"/>
                  </a:lnTo>
                  <a:close/>
                  <a:moveTo>
                    <a:pt x="23" y="25"/>
                  </a:moveTo>
                  <a:cubicBezTo>
                    <a:pt x="19" y="25"/>
                    <a:pt x="17" y="21"/>
                    <a:pt x="17" y="17"/>
                  </a:cubicBezTo>
                  <a:cubicBezTo>
                    <a:pt x="17" y="12"/>
                    <a:pt x="19" y="8"/>
                    <a:pt x="23" y="8"/>
                  </a:cubicBezTo>
                  <a:cubicBezTo>
                    <a:pt x="27" y="8"/>
                    <a:pt x="29" y="12"/>
                    <a:pt x="29" y="16"/>
                  </a:cubicBezTo>
                  <a:cubicBezTo>
                    <a:pt x="29" y="21"/>
                    <a:pt x="27" y="25"/>
                    <a:pt x="2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Freeform 13"/>
            <p:cNvSpPr/>
            <p:nvPr/>
          </p:nvSpPr>
          <p:spPr bwMode="auto">
            <a:xfrm>
              <a:off x="2811463" y="3503613"/>
              <a:ext cx="15875" cy="41275"/>
            </a:xfrm>
            <a:custGeom>
              <a:avLst/>
              <a:gdLst>
                <a:gd name="T0" fmla="*/ 2 w 4"/>
                <a:gd name="T1" fmla="*/ 0 h 11"/>
                <a:gd name="T2" fmla="*/ 0 w 4"/>
                <a:gd name="T3" fmla="*/ 6 h 11"/>
                <a:gd name="T4" fmla="*/ 2 w 4"/>
                <a:gd name="T5" fmla="*/ 11 h 11"/>
                <a:gd name="T6" fmla="*/ 4 w 4"/>
                <a:gd name="T7" fmla="*/ 5 h 11"/>
                <a:gd name="T8" fmla="*/ 2 w 4"/>
                <a:gd name="T9" fmla="*/ 0 h 11"/>
              </a:gdLst>
              <a:ahLst/>
              <a:cxnLst>
                <a:cxn ang="0">
                  <a:pos x="T0" y="T1"/>
                </a:cxn>
                <a:cxn ang="0">
                  <a:pos x="T2" y="T3"/>
                </a:cxn>
                <a:cxn ang="0">
                  <a:pos x="T4" y="T5"/>
                </a:cxn>
                <a:cxn ang="0">
                  <a:pos x="T6" y="T7"/>
                </a:cxn>
                <a:cxn ang="0">
                  <a:pos x="T8" y="T9"/>
                </a:cxn>
              </a:cxnLst>
              <a:rect l="0" t="0" r="r" b="b"/>
              <a:pathLst>
                <a:path w="4" h="11">
                  <a:moveTo>
                    <a:pt x="2" y="0"/>
                  </a:moveTo>
                  <a:cubicBezTo>
                    <a:pt x="1" y="0"/>
                    <a:pt x="0" y="2"/>
                    <a:pt x="0" y="6"/>
                  </a:cubicBezTo>
                  <a:cubicBezTo>
                    <a:pt x="0" y="9"/>
                    <a:pt x="1" y="11"/>
                    <a:pt x="2" y="11"/>
                  </a:cubicBezTo>
                  <a:cubicBezTo>
                    <a:pt x="3" y="11"/>
                    <a:pt x="4" y="9"/>
                    <a:pt x="4" y="5"/>
                  </a:cubicBezTo>
                  <a:cubicBezTo>
                    <a:pt x="4" y="2"/>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6" name="Group 56"/>
          <p:cNvGrpSpPr/>
          <p:nvPr/>
        </p:nvGrpSpPr>
        <p:grpSpPr>
          <a:xfrm>
            <a:off x="5419634" y="1472961"/>
            <a:ext cx="1409700" cy="909638"/>
            <a:chOff x="3630613" y="3930650"/>
            <a:chExt cx="1409700" cy="909638"/>
          </a:xfrm>
          <a:solidFill>
            <a:schemeClr val="bg2">
              <a:lumMod val="25000"/>
            </a:schemeClr>
          </a:solidFill>
        </p:grpSpPr>
        <p:sp>
          <p:nvSpPr>
            <p:cNvPr id="17" name="Freeform 14"/>
            <p:cNvSpPr>
              <a:spLocks noEditPoints="1"/>
            </p:cNvSpPr>
            <p:nvPr/>
          </p:nvSpPr>
          <p:spPr bwMode="auto">
            <a:xfrm>
              <a:off x="3630613" y="4730750"/>
              <a:ext cx="1409700" cy="109538"/>
            </a:xfrm>
            <a:custGeom>
              <a:avLst/>
              <a:gdLst>
                <a:gd name="T0" fmla="*/ 360 w 375"/>
                <a:gd name="T1" fmla="*/ 0 h 29"/>
                <a:gd name="T2" fmla="*/ 15 w 375"/>
                <a:gd name="T3" fmla="*/ 0 h 29"/>
                <a:gd name="T4" fmla="*/ 0 w 375"/>
                <a:gd name="T5" fmla="*/ 14 h 29"/>
                <a:gd name="T6" fmla="*/ 15 w 375"/>
                <a:gd name="T7" fmla="*/ 29 h 29"/>
                <a:gd name="T8" fmla="*/ 360 w 375"/>
                <a:gd name="T9" fmla="*/ 29 h 29"/>
                <a:gd name="T10" fmla="*/ 375 w 375"/>
                <a:gd name="T11" fmla="*/ 14 h 29"/>
                <a:gd name="T12" fmla="*/ 360 w 375"/>
                <a:gd name="T13" fmla="*/ 0 h 29"/>
                <a:gd name="T14" fmla="*/ 210 w 375"/>
                <a:gd name="T15" fmla="*/ 14 h 29"/>
                <a:gd name="T16" fmla="*/ 165 w 375"/>
                <a:gd name="T17" fmla="*/ 14 h 29"/>
                <a:gd name="T18" fmla="*/ 161 w 375"/>
                <a:gd name="T19" fmla="*/ 10 h 29"/>
                <a:gd name="T20" fmla="*/ 165 w 375"/>
                <a:gd name="T21" fmla="*/ 6 h 29"/>
                <a:gd name="T22" fmla="*/ 210 w 375"/>
                <a:gd name="T23" fmla="*/ 6 h 29"/>
                <a:gd name="T24" fmla="*/ 214 w 375"/>
                <a:gd name="T25" fmla="*/ 10 h 29"/>
                <a:gd name="T26" fmla="*/ 210 w 375"/>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29">
                  <a:moveTo>
                    <a:pt x="360" y="0"/>
                  </a:moveTo>
                  <a:cubicBezTo>
                    <a:pt x="15" y="0"/>
                    <a:pt x="15" y="0"/>
                    <a:pt x="15" y="0"/>
                  </a:cubicBezTo>
                  <a:cubicBezTo>
                    <a:pt x="7" y="0"/>
                    <a:pt x="0" y="6"/>
                    <a:pt x="0" y="14"/>
                  </a:cubicBezTo>
                  <a:cubicBezTo>
                    <a:pt x="0" y="22"/>
                    <a:pt x="7" y="29"/>
                    <a:pt x="15" y="29"/>
                  </a:cubicBezTo>
                  <a:cubicBezTo>
                    <a:pt x="360" y="29"/>
                    <a:pt x="360" y="29"/>
                    <a:pt x="360" y="29"/>
                  </a:cubicBezTo>
                  <a:cubicBezTo>
                    <a:pt x="368" y="29"/>
                    <a:pt x="375" y="22"/>
                    <a:pt x="375" y="14"/>
                  </a:cubicBezTo>
                  <a:cubicBezTo>
                    <a:pt x="375" y="6"/>
                    <a:pt x="368" y="0"/>
                    <a:pt x="360" y="0"/>
                  </a:cubicBezTo>
                  <a:close/>
                  <a:moveTo>
                    <a:pt x="210" y="14"/>
                  </a:moveTo>
                  <a:cubicBezTo>
                    <a:pt x="165" y="14"/>
                    <a:pt x="165" y="14"/>
                    <a:pt x="165" y="14"/>
                  </a:cubicBezTo>
                  <a:cubicBezTo>
                    <a:pt x="163" y="14"/>
                    <a:pt x="161" y="13"/>
                    <a:pt x="161" y="10"/>
                  </a:cubicBezTo>
                  <a:cubicBezTo>
                    <a:pt x="161" y="8"/>
                    <a:pt x="163" y="6"/>
                    <a:pt x="165" y="6"/>
                  </a:cubicBezTo>
                  <a:cubicBezTo>
                    <a:pt x="210" y="6"/>
                    <a:pt x="210" y="6"/>
                    <a:pt x="210" y="6"/>
                  </a:cubicBezTo>
                  <a:cubicBezTo>
                    <a:pt x="212" y="6"/>
                    <a:pt x="214" y="8"/>
                    <a:pt x="214" y="10"/>
                  </a:cubicBezTo>
                  <a:cubicBezTo>
                    <a:pt x="214" y="13"/>
                    <a:pt x="212" y="14"/>
                    <a:pt x="21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 name="Freeform 15"/>
            <p:cNvSpPr>
              <a:spLocks noEditPoints="1"/>
            </p:cNvSpPr>
            <p:nvPr/>
          </p:nvSpPr>
          <p:spPr bwMode="auto">
            <a:xfrm>
              <a:off x="3713163" y="3930650"/>
              <a:ext cx="1244600" cy="766763"/>
            </a:xfrm>
            <a:custGeom>
              <a:avLst/>
              <a:gdLst>
                <a:gd name="T0" fmla="*/ 311 w 331"/>
                <a:gd name="T1" fmla="*/ 0 h 203"/>
                <a:gd name="T2" fmla="*/ 20 w 331"/>
                <a:gd name="T3" fmla="*/ 0 h 203"/>
                <a:gd name="T4" fmla="*/ 0 w 331"/>
                <a:gd name="T5" fmla="*/ 20 h 203"/>
                <a:gd name="T6" fmla="*/ 0 w 331"/>
                <a:gd name="T7" fmla="*/ 183 h 203"/>
                <a:gd name="T8" fmla="*/ 20 w 331"/>
                <a:gd name="T9" fmla="*/ 203 h 203"/>
                <a:gd name="T10" fmla="*/ 311 w 331"/>
                <a:gd name="T11" fmla="*/ 203 h 203"/>
                <a:gd name="T12" fmla="*/ 331 w 331"/>
                <a:gd name="T13" fmla="*/ 183 h 203"/>
                <a:gd name="T14" fmla="*/ 331 w 331"/>
                <a:gd name="T15" fmla="*/ 20 h 203"/>
                <a:gd name="T16" fmla="*/ 311 w 331"/>
                <a:gd name="T17" fmla="*/ 0 h 203"/>
                <a:gd name="T18" fmla="*/ 315 w 331"/>
                <a:gd name="T19" fmla="*/ 175 h 203"/>
                <a:gd name="T20" fmla="*/ 296 w 331"/>
                <a:gd name="T21" fmla="*/ 193 h 203"/>
                <a:gd name="T22" fmla="*/ 35 w 331"/>
                <a:gd name="T23" fmla="*/ 193 h 203"/>
                <a:gd name="T24" fmla="*/ 17 w 331"/>
                <a:gd name="T25" fmla="*/ 175 h 203"/>
                <a:gd name="T26" fmla="*/ 17 w 331"/>
                <a:gd name="T27" fmla="*/ 28 h 203"/>
                <a:gd name="T28" fmla="*/ 35 w 331"/>
                <a:gd name="T29" fmla="*/ 10 h 203"/>
                <a:gd name="T30" fmla="*/ 296 w 331"/>
                <a:gd name="T31" fmla="*/ 10 h 203"/>
                <a:gd name="T32" fmla="*/ 315 w 331"/>
                <a:gd name="T33" fmla="*/ 28 h 203"/>
                <a:gd name="T34" fmla="*/ 315 w 331"/>
                <a:gd name="T35" fmla="*/ 17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1" h="203">
                  <a:moveTo>
                    <a:pt x="311" y="0"/>
                  </a:moveTo>
                  <a:cubicBezTo>
                    <a:pt x="20" y="0"/>
                    <a:pt x="20" y="0"/>
                    <a:pt x="20" y="0"/>
                  </a:cubicBezTo>
                  <a:cubicBezTo>
                    <a:pt x="9" y="0"/>
                    <a:pt x="0" y="9"/>
                    <a:pt x="0" y="20"/>
                  </a:cubicBezTo>
                  <a:cubicBezTo>
                    <a:pt x="0" y="183"/>
                    <a:pt x="0" y="183"/>
                    <a:pt x="0" y="183"/>
                  </a:cubicBezTo>
                  <a:cubicBezTo>
                    <a:pt x="0" y="194"/>
                    <a:pt x="9" y="203"/>
                    <a:pt x="20" y="203"/>
                  </a:cubicBezTo>
                  <a:cubicBezTo>
                    <a:pt x="311" y="203"/>
                    <a:pt x="311" y="203"/>
                    <a:pt x="311" y="203"/>
                  </a:cubicBezTo>
                  <a:cubicBezTo>
                    <a:pt x="322" y="203"/>
                    <a:pt x="331" y="194"/>
                    <a:pt x="331" y="183"/>
                  </a:cubicBezTo>
                  <a:cubicBezTo>
                    <a:pt x="331" y="20"/>
                    <a:pt x="331" y="20"/>
                    <a:pt x="331" y="20"/>
                  </a:cubicBezTo>
                  <a:cubicBezTo>
                    <a:pt x="331" y="9"/>
                    <a:pt x="322" y="0"/>
                    <a:pt x="311" y="0"/>
                  </a:cubicBezTo>
                  <a:close/>
                  <a:moveTo>
                    <a:pt x="315" y="175"/>
                  </a:moveTo>
                  <a:cubicBezTo>
                    <a:pt x="315" y="185"/>
                    <a:pt x="306" y="193"/>
                    <a:pt x="296" y="193"/>
                  </a:cubicBezTo>
                  <a:cubicBezTo>
                    <a:pt x="35" y="193"/>
                    <a:pt x="35" y="193"/>
                    <a:pt x="35" y="193"/>
                  </a:cubicBezTo>
                  <a:cubicBezTo>
                    <a:pt x="25" y="193"/>
                    <a:pt x="17" y="185"/>
                    <a:pt x="17" y="175"/>
                  </a:cubicBezTo>
                  <a:cubicBezTo>
                    <a:pt x="17" y="28"/>
                    <a:pt x="17" y="28"/>
                    <a:pt x="17" y="28"/>
                  </a:cubicBezTo>
                  <a:cubicBezTo>
                    <a:pt x="17" y="18"/>
                    <a:pt x="25" y="10"/>
                    <a:pt x="35" y="10"/>
                  </a:cubicBezTo>
                  <a:cubicBezTo>
                    <a:pt x="296" y="10"/>
                    <a:pt x="296" y="10"/>
                    <a:pt x="296" y="10"/>
                  </a:cubicBezTo>
                  <a:cubicBezTo>
                    <a:pt x="306" y="10"/>
                    <a:pt x="315" y="18"/>
                    <a:pt x="315" y="28"/>
                  </a:cubicBezTo>
                  <a:lnTo>
                    <a:pt x="315"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Freeform 16"/>
            <p:cNvSpPr>
              <a:spLocks noEditPoints="1"/>
            </p:cNvSpPr>
            <p:nvPr/>
          </p:nvSpPr>
          <p:spPr bwMode="auto">
            <a:xfrm>
              <a:off x="3800828" y="3985275"/>
              <a:ext cx="1053394" cy="651460"/>
            </a:xfrm>
            <a:custGeom>
              <a:avLst/>
              <a:gdLst>
                <a:gd name="T0" fmla="*/ 279 w 298"/>
                <a:gd name="T1" fmla="*/ 0 h 183"/>
                <a:gd name="T2" fmla="*/ 18 w 298"/>
                <a:gd name="T3" fmla="*/ 0 h 183"/>
                <a:gd name="T4" fmla="*/ 0 w 298"/>
                <a:gd name="T5" fmla="*/ 18 h 183"/>
                <a:gd name="T6" fmla="*/ 0 w 298"/>
                <a:gd name="T7" fmla="*/ 165 h 183"/>
                <a:gd name="T8" fmla="*/ 18 w 298"/>
                <a:gd name="T9" fmla="*/ 183 h 183"/>
                <a:gd name="T10" fmla="*/ 279 w 298"/>
                <a:gd name="T11" fmla="*/ 183 h 183"/>
                <a:gd name="T12" fmla="*/ 298 w 298"/>
                <a:gd name="T13" fmla="*/ 165 h 183"/>
                <a:gd name="T14" fmla="*/ 298 w 298"/>
                <a:gd name="T15" fmla="*/ 18 h 183"/>
                <a:gd name="T16" fmla="*/ 279 w 298"/>
                <a:gd name="T17" fmla="*/ 0 h 183"/>
                <a:gd name="T18" fmla="*/ 287 w 298"/>
                <a:gd name="T19" fmla="*/ 40 h 183"/>
                <a:gd name="T20" fmla="*/ 233 w 298"/>
                <a:gd name="T21" fmla="*/ 98 h 183"/>
                <a:gd name="T22" fmla="*/ 232 w 298"/>
                <a:gd name="T23" fmla="*/ 98 h 183"/>
                <a:gd name="T24" fmla="*/ 232 w 298"/>
                <a:gd name="T25" fmla="*/ 98 h 183"/>
                <a:gd name="T26" fmla="*/ 232 w 298"/>
                <a:gd name="T27" fmla="*/ 98 h 183"/>
                <a:gd name="T28" fmla="*/ 231 w 298"/>
                <a:gd name="T29" fmla="*/ 98 h 183"/>
                <a:gd name="T30" fmla="*/ 228 w 298"/>
                <a:gd name="T31" fmla="*/ 100 h 183"/>
                <a:gd name="T32" fmla="*/ 226 w 298"/>
                <a:gd name="T33" fmla="*/ 99 h 183"/>
                <a:gd name="T34" fmla="*/ 221 w 298"/>
                <a:gd name="T35" fmla="*/ 96 h 183"/>
                <a:gd name="T36" fmla="*/ 198 w 298"/>
                <a:gd name="T37" fmla="*/ 73 h 183"/>
                <a:gd name="T38" fmla="*/ 158 w 298"/>
                <a:gd name="T39" fmla="*/ 131 h 183"/>
                <a:gd name="T40" fmla="*/ 149 w 298"/>
                <a:gd name="T41" fmla="*/ 133 h 183"/>
                <a:gd name="T42" fmla="*/ 147 w 298"/>
                <a:gd name="T43" fmla="*/ 130 h 183"/>
                <a:gd name="T44" fmla="*/ 144 w 298"/>
                <a:gd name="T45" fmla="*/ 128 h 183"/>
                <a:gd name="T46" fmla="*/ 117 w 298"/>
                <a:gd name="T47" fmla="*/ 101 h 183"/>
                <a:gd name="T48" fmla="*/ 18 w 298"/>
                <a:gd name="T49" fmla="*/ 163 h 183"/>
                <a:gd name="T50" fmla="*/ 9 w 298"/>
                <a:gd name="T51" fmla="*/ 161 h 183"/>
                <a:gd name="T52" fmla="*/ 11 w 298"/>
                <a:gd name="T53" fmla="*/ 152 h 183"/>
                <a:gd name="T54" fmla="*/ 115 w 298"/>
                <a:gd name="T55" fmla="*/ 87 h 183"/>
                <a:gd name="T56" fmla="*/ 118 w 298"/>
                <a:gd name="T57" fmla="*/ 86 h 183"/>
                <a:gd name="T58" fmla="*/ 123 w 298"/>
                <a:gd name="T59" fmla="*/ 88 h 183"/>
                <a:gd name="T60" fmla="*/ 152 w 298"/>
                <a:gd name="T61" fmla="*/ 117 h 183"/>
                <a:gd name="T62" fmla="*/ 191 w 298"/>
                <a:gd name="T63" fmla="*/ 60 h 183"/>
                <a:gd name="T64" fmla="*/ 196 w 298"/>
                <a:gd name="T65" fmla="*/ 57 h 183"/>
                <a:gd name="T66" fmla="*/ 204 w 298"/>
                <a:gd name="T67" fmla="*/ 61 h 183"/>
                <a:gd name="T68" fmla="*/ 227 w 298"/>
                <a:gd name="T69" fmla="*/ 84 h 183"/>
                <a:gd name="T70" fmla="*/ 278 w 298"/>
                <a:gd name="T71" fmla="*/ 31 h 183"/>
                <a:gd name="T72" fmla="*/ 287 w 298"/>
                <a:gd name="T73" fmla="*/ 31 h 183"/>
                <a:gd name="T74" fmla="*/ 287 w 298"/>
                <a:gd name="T75" fmla="*/ 4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8" h="183">
                  <a:moveTo>
                    <a:pt x="279" y="0"/>
                  </a:moveTo>
                  <a:cubicBezTo>
                    <a:pt x="18" y="0"/>
                    <a:pt x="18" y="0"/>
                    <a:pt x="18" y="0"/>
                  </a:cubicBezTo>
                  <a:cubicBezTo>
                    <a:pt x="8" y="0"/>
                    <a:pt x="0" y="8"/>
                    <a:pt x="0" y="18"/>
                  </a:cubicBezTo>
                  <a:cubicBezTo>
                    <a:pt x="0" y="165"/>
                    <a:pt x="0" y="165"/>
                    <a:pt x="0" y="165"/>
                  </a:cubicBezTo>
                  <a:cubicBezTo>
                    <a:pt x="0" y="175"/>
                    <a:pt x="8" y="183"/>
                    <a:pt x="18" y="183"/>
                  </a:cubicBezTo>
                  <a:cubicBezTo>
                    <a:pt x="279" y="183"/>
                    <a:pt x="279" y="183"/>
                    <a:pt x="279" y="183"/>
                  </a:cubicBezTo>
                  <a:cubicBezTo>
                    <a:pt x="289" y="183"/>
                    <a:pt x="298" y="175"/>
                    <a:pt x="298" y="165"/>
                  </a:cubicBezTo>
                  <a:cubicBezTo>
                    <a:pt x="298" y="18"/>
                    <a:pt x="298" y="18"/>
                    <a:pt x="298" y="18"/>
                  </a:cubicBezTo>
                  <a:cubicBezTo>
                    <a:pt x="298" y="8"/>
                    <a:pt x="289" y="0"/>
                    <a:pt x="279" y="0"/>
                  </a:cubicBezTo>
                  <a:close/>
                  <a:moveTo>
                    <a:pt x="287" y="40"/>
                  </a:moveTo>
                  <a:cubicBezTo>
                    <a:pt x="233" y="98"/>
                    <a:pt x="233" y="98"/>
                    <a:pt x="233" y="98"/>
                  </a:cubicBezTo>
                  <a:cubicBezTo>
                    <a:pt x="232" y="98"/>
                    <a:pt x="232" y="98"/>
                    <a:pt x="232" y="98"/>
                  </a:cubicBezTo>
                  <a:cubicBezTo>
                    <a:pt x="232" y="98"/>
                    <a:pt x="232" y="98"/>
                    <a:pt x="232" y="98"/>
                  </a:cubicBezTo>
                  <a:cubicBezTo>
                    <a:pt x="232" y="98"/>
                    <a:pt x="232" y="98"/>
                    <a:pt x="232" y="98"/>
                  </a:cubicBezTo>
                  <a:cubicBezTo>
                    <a:pt x="232" y="98"/>
                    <a:pt x="232" y="98"/>
                    <a:pt x="231" y="98"/>
                  </a:cubicBezTo>
                  <a:cubicBezTo>
                    <a:pt x="231" y="99"/>
                    <a:pt x="229" y="100"/>
                    <a:pt x="228" y="100"/>
                  </a:cubicBezTo>
                  <a:cubicBezTo>
                    <a:pt x="227" y="100"/>
                    <a:pt x="226" y="99"/>
                    <a:pt x="226" y="99"/>
                  </a:cubicBezTo>
                  <a:cubicBezTo>
                    <a:pt x="224" y="99"/>
                    <a:pt x="222" y="98"/>
                    <a:pt x="221" y="96"/>
                  </a:cubicBezTo>
                  <a:cubicBezTo>
                    <a:pt x="198" y="73"/>
                    <a:pt x="198" y="73"/>
                    <a:pt x="198" y="73"/>
                  </a:cubicBezTo>
                  <a:cubicBezTo>
                    <a:pt x="158" y="131"/>
                    <a:pt x="158" y="131"/>
                    <a:pt x="158" y="131"/>
                  </a:cubicBezTo>
                  <a:cubicBezTo>
                    <a:pt x="156" y="134"/>
                    <a:pt x="152" y="135"/>
                    <a:pt x="149" y="133"/>
                  </a:cubicBezTo>
                  <a:cubicBezTo>
                    <a:pt x="148" y="132"/>
                    <a:pt x="147" y="131"/>
                    <a:pt x="147" y="130"/>
                  </a:cubicBezTo>
                  <a:cubicBezTo>
                    <a:pt x="146" y="129"/>
                    <a:pt x="145" y="129"/>
                    <a:pt x="144" y="128"/>
                  </a:cubicBezTo>
                  <a:cubicBezTo>
                    <a:pt x="117" y="101"/>
                    <a:pt x="117" y="101"/>
                    <a:pt x="117" y="101"/>
                  </a:cubicBezTo>
                  <a:cubicBezTo>
                    <a:pt x="18" y="163"/>
                    <a:pt x="18" y="163"/>
                    <a:pt x="18" y="163"/>
                  </a:cubicBezTo>
                  <a:cubicBezTo>
                    <a:pt x="15" y="165"/>
                    <a:pt x="11" y="164"/>
                    <a:pt x="9" y="161"/>
                  </a:cubicBezTo>
                  <a:cubicBezTo>
                    <a:pt x="7" y="158"/>
                    <a:pt x="8" y="154"/>
                    <a:pt x="11" y="152"/>
                  </a:cubicBezTo>
                  <a:cubicBezTo>
                    <a:pt x="115" y="87"/>
                    <a:pt x="115" y="87"/>
                    <a:pt x="115" y="87"/>
                  </a:cubicBezTo>
                  <a:cubicBezTo>
                    <a:pt x="116" y="86"/>
                    <a:pt x="117" y="86"/>
                    <a:pt x="118" y="86"/>
                  </a:cubicBezTo>
                  <a:cubicBezTo>
                    <a:pt x="120" y="86"/>
                    <a:pt x="122" y="87"/>
                    <a:pt x="123" y="88"/>
                  </a:cubicBezTo>
                  <a:cubicBezTo>
                    <a:pt x="152" y="117"/>
                    <a:pt x="152" y="117"/>
                    <a:pt x="152" y="117"/>
                  </a:cubicBezTo>
                  <a:cubicBezTo>
                    <a:pt x="191" y="60"/>
                    <a:pt x="191" y="60"/>
                    <a:pt x="191" y="60"/>
                  </a:cubicBezTo>
                  <a:cubicBezTo>
                    <a:pt x="192" y="58"/>
                    <a:pt x="194" y="57"/>
                    <a:pt x="196" y="57"/>
                  </a:cubicBezTo>
                  <a:cubicBezTo>
                    <a:pt x="199" y="57"/>
                    <a:pt x="202" y="58"/>
                    <a:pt x="204" y="61"/>
                  </a:cubicBezTo>
                  <a:cubicBezTo>
                    <a:pt x="227" y="84"/>
                    <a:pt x="227" y="84"/>
                    <a:pt x="227" y="84"/>
                  </a:cubicBezTo>
                  <a:cubicBezTo>
                    <a:pt x="278" y="31"/>
                    <a:pt x="278" y="31"/>
                    <a:pt x="278" y="31"/>
                  </a:cubicBezTo>
                  <a:cubicBezTo>
                    <a:pt x="280" y="28"/>
                    <a:pt x="284" y="28"/>
                    <a:pt x="287" y="31"/>
                  </a:cubicBezTo>
                  <a:cubicBezTo>
                    <a:pt x="289" y="33"/>
                    <a:pt x="290" y="37"/>
                    <a:pt x="287"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0" name="TextBox 34"/>
          <p:cNvSpPr txBox="1"/>
          <p:nvPr/>
        </p:nvSpPr>
        <p:spPr>
          <a:xfrm>
            <a:off x="1031485" y="3825070"/>
            <a:ext cx="10158058" cy="1060450"/>
          </a:xfrm>
          <a:prstGeom prst="rect">
            <a:avLst/>
          </a:prstGeom>
          <a:noFill/>
        </p:spPr>
        <p:txBody>
          <a:bodyPr wrap="square" rtlCol="0">
            <a:spAutoFit/>
          </a:bodyPr>
          <a:lstStyle>
            <a:defPPr>
              <a:defRPr lang="id-ID"/>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just">
              <a:lnSpc>
                <a:spcPct val="150000"/>
              </a:lnSpc>
            </a:pPr>
            <a:r>
              <a:rPr lang="en-US" sz="1400" dirty="0">
                <a:solidFill>
                  <a:schemeClr val="bg1">
                    <a:lumMod val="50000"/>
                  </a:schemeClr>
                </a:solidFill>
                <a:latin typeface="微软雅黑" panose="020B0503020204020204" pitchFamily="34" charset="-122"/>
                <a:ea typeface="微软雅黑" panose="020B0503020204020204" pitchFamily="34" charset="-122"/>
                <a:sym typeface="+mn-ea"/>
              </a:rPr>
              <a:t>       </a:t>
            </a:r>
            <a:r>
              <a:rPr sz="1400" dirty="0">
                <a:solidFill>
                  <a:schemeClr val="bg1">
                    <a:lumMod val="50000"/>
                  </a:schemeClr>
                </a:solidFill>
                <a:latin typeface="微软雅黑" panose="020B0503020204020204" pitchFamily="34" charset="-122"/>
                <a:ea typeface="微软雅黑" panose="020B0503020204020204" pitchFamily="34" charset="-122"/>
                <a:sym typeface="+mn-ea"/>
              </a:rPr>
              <a:t>Rokid现在可以支持的场景包含天气、智能家居、音乐、广播、简单聊天等，正在深入细化现在的场景，并与更多的第三方 app 服务做匹配。长远来看，Rokid 的语音部分，在增加场景的同时，将拓展简单的深度学习功能，并添加聊天数据库进而提供能相对广泛的聊天功能</a:t>
            </a:r>
            <a:endParaRPr sz="14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22" name="TextBox 263"/>
          <p:cNvSpPr txBox="1"/>
          <p:nvPr/>
        </p:nvSpPr>
        <p:spPr>
          <a:xfrm>
            <a:off x="1797050" y="2550160"/>
            <a:ext cx="993140" cy="333375"/>
          </a:xfrm>
          <a:prstGeom prst="rect">
            <a:avLst/>
          </a:prstGeom>
          <a:noFill/>
        </p:spPr>
        <p:txBody>
          <a:bodyPr wrap="square" rtlCol="0">
            <a:spAutoFit/>
          </a:bodyPr>
          <a:lstStyle/>
          <a:p>
            <a:pPr>
              <a:lnSpc>
                <a:spcPct val="150000"/>
              </a:lnSpc>
            </a:pPr>
            <a:r>
              <a:rPr lang="zh-CN" altLang="en-US" sz="1050" b="1" dirty="0">
                <a:solidFill>
                  <a:schemeClr val="bg1">
                    <a:lumMod val="50000"/>
                  </a:schemeClr>
                </a:solidFill>
                <a:latin typeface="微软雅黑" panose="020B0503020204020204" pitchFamily="34" charset="-122"/>
                <a:ea typeface="微软雅黑" panose="020B0503020204020204" pitchFamily="34" charset="-122"/>
              </a:rPr>
              <a:t>智慧农村</a:t>
            </a:r>
            <a:endParaRPr lang="zh-CN" altLang="en-US" sz="105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TextBox 267"/>
          <p:cNvSpPr txBox="1"/>
          <p:nvPr/>
        </p:nvSpPr>
        <p:spPr>
          <a:xfrm>
            <a:off x="4151630" y="2550160"/>
            <a:ext cx="4128770" cy="333375"/>
          </a:xfrm>
          <a:prstGeom prst="rect">
            <a:avLst/>
          </a:prstGeom>
          <a:noFill/>
        </p:spPr>
        <p:txBody>
          <a:bodyPr wrap="square" rtlCol="0">
            <a:spAutoFit/>
          </a:bodyPr>
          <a:lstStyle/>
          <a:p>
            <a:pPr algn="l">
              <a:lnSpc>
                <a:spcPct val="15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一份懂你的陪伴，从拥有若琪的这一刻开始。科技，从未如此动人。</a:t>
            </a:r>
            <a:endParaRPr lang="en-US" altLang="zh-CN" sz="10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270"/>
          <p:cNvSpPr txBox="1"/>
          <p:nvPr/>
        </p:nvSpPr>
        <p:spPr>
          <a:xfrm>
            <a:off x="9163050" y="2550160"/>
            <a:ext cx="2400300" cy="333375"/>
          </a:xfrm>
          <a:prstGeom prst="rect">
            <a:avLst/>
          </a:prstGeom>
          <a:noFill/>
        </p:spPr>
        <p:txBody>
          <a:bodyPr wrap="square" rtlCol="0">
            <a:spAutoFit/>
          </a:bodyPr>
          <a:lstStyle/>
          <a:p>
            <a:pPr>
              <a:lnSpc>
                <a:spcPct val="15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灵伴科技有限公司</a:t>
            </a:r>
            <a:endParaRPr lang="zh-CN" altLang="en-US" sz="105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 presetClass="entr" presetSubtype="4" fill="hold" nodeType="withEffect">
                                  <p:stCondLst>
                                    <p:cond delay="20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60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ppt_x"/>
                                          </p:val>
                                        </p:tav>
                                        <p:tav tm="100000">
                                          <p:val>
                                            <p:strVal val="#ppt_x"/>
                                          </p:val>
                                        </p:tav>
                                      </p:tavLst>
                                    </p:anim>
                                    <p:anim calcmode="lin" valueType="num">
                                      <p:cBhvr additive="base">
                                        <p:cTn id="15" dur="500" fill="hold"/>
                                        <p:tgtEl>
                                          <p:spTgt spid="16"/>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100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744685" y="420912"/>
            <a:ext cx="4673600" cy="914400"/>
            <a:chOff x="3744685" y="348342"/>
            <a:chExt cx="4673600" cy="914400"/>
          </a:xfrm>
        </p:grpSpPr>
        <p:sp>
          <p:nvSpPr>
            <p:cNvPr id="2" name="矩形 1"/>
            <p:cNvSpPr/>
            <p:nvPr/>
          </p:nvSpPr>
          <p:spPr>
            <a:xfrm>
              <a:off x="3744685" y="348342"/>
              <a:ext cx="4673600" cy="9144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3"/>
            <p:cNvSpPr txBox="1"/>
            <p:nvPr/>
          </p:nvSpPr>
          <p:spPr>
            <a:xfrm>
              <a:off x="4495445" y="457786"/>
              <a:ext cx="3172081" cy="583565"/>
            </a:xfrm>
            <a:prstGeom prst="rect">
              <a:avLst/>
            </a:prstGeom>
            <a:noFill/>
          </p:spPr>
          <p:txBody>
            <a:bodyPr wrap="square" rtlCol="0">
              <a:spAutoFit/>
            </a:bodyPr>
            <a:lstStyle/>
            <a:p>
              <a:pPr algn="ctr"/>
              <a:r>
                <a:rPr lang="zh-CN" altLang="en-US" sz="3200" spc="300" dirty="0">
                  <a:solidFill>
                    <a:schemeClr val="bg1">
                      <a:lumMod val="85000"/>
                    </a:schemeClr>
                  </a:solidFill>
                  <a:latin typeface="微软雅黑" panose="020B0503020204020204" pitchFamily="34" charset="-122"/>
                  <a:ea typeface="微软雅黑" panose="020B0503020204020204" pitchFamily="34" charset="-122"/>
                </a:rPr>
                <a:t>一号园丁</a:t>
              </a:r>
              <a:endParaRPr lang="zh-CN" altLang="en-US" sz="3200" spc="3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5" name="Group 42"/>
          <p:cNvGrpSpPr/>
          <p:nvPr/>
        </p:nvGrpSpPr>
        <p:grpSpPr>
          <a:xfrm>
            <a:off x="9148983" y="1632477"/>
            <a:ext cx="1329624" cy="1016000"/>
            <a:chOff x="5026025" y="3435350"/>
            <a:chExt cx="1770063" cy="1352551"/>
          </a:xfrm>
          <a:solidFill>
            <a:schemeClr val="bg2">
              <a:lumMod val="25000"/>
            </a:schemeClr>
          </a:solidFill>
        </p:grpSpPr>
        <p:sp>
          <p:nvSpPr>
            <p:cNvPr id="6" name="Freeform 5"/>
            <p:cNvSpPr/>
            <p:nvPr/>
          </p:nvSpPr>
          <p:spPr bwMode="auto">
            <a:xfrm>
              <a:off x="5397500" y="3484563"/>
              <a:ext cx="1030288" cy="1303338"/>
            </a:xfrm>
            <a:custGeom>
              <a:avLst/>
              <a:gdLst>
                <a:gd name="T0" fmla="*/ 89 w 274"/>
                <a:gd name="T1" fmla="*/ 160 h 345"/>
                <a:gd name="T2" fmla="*/ 8 w 274"/>
                <a:gd name="T3" fmla="*/ 345 h 345"/>
                <a:gd name="T4" fmla="*/ 265 w 274"/>
                <a:gd name="T5" fmla="*/ 345 h 345"/>
                <a:gd name="T6" fmla="*/ 184 w 274"/>
                <a:gd name="T7" fmla="*/ 160 h 345"/>
                <a:gd name="T8" fmla="*/ 226 w 274"/>
                <a:gd name="T9" fmla="*/ 88 h 345"/>
                <a:gd name="T10" fmla="*/ 137 w 274"/>
                <a:gd name="T11" fmla="*/ 0 h 345"/>
                <a:gd name="T12" fmla="*/ 47 w 274"/>
                <a:gd name="T13" fmla="*/ 86 h 345"/>
                <a:gd name="T14" fmla="*/ 89 w 274"/>
                <a:gd name="T15" fmla="*/ 160 h 3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345">
                  <a:moveTo>
                    <a:pt x="89" y="160"/>
                  </a:moveTo>
                  <a:cubicBezTo>
                    <a:pt x="13" y="191"/>
                    <a:pt x="0" y="272"/>
                    <a:pt x="8" y="345"/>
                  </a:cubicBezTo>
                  <a:cubicBezTo>
                    <a:pt x="265" y="345"/>
                    <a:pt x="265" y="345"/>
                    <a:pt x="265" y="345"/>
                  </a:cubicBezTo>
                  <a:cubicBezTo>
                    <a:pt x="274" y="272"/>
                    <a:pt x="261" y="191"/>
                    <a:pt x="184" y="160"/>
                  </a:cubicBezTo>
                  <a:cubicBezTo>
                    <a:pt x="209" y="145"/>
                    <a:pt x="225" y="118"/>
                    <a:pt x="226" y="88"/>
                  </a:cubicBezTo>
                  <a:cubicBezTo>
                    <a:pt x="226" y="40"/>
                    <a:pt x="187" y="1"/>
                    <a:pt x="137" y="0"/>
                  </a:cubicBezTo>
                  <a:cubicBezTo>
                    <a:pt x="88" y="0"/>
                    <a:pt x="48" y="38"/>
                    <a:pt x="47" y="86"/>
                  </a:cubicBezTo>
                  <a:cubicBezTo>
                    <a:pt x="47" y="117"/>
                    <a:pt x="64" y="145"/>
                    <a:pt x="89"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 name="Freeform 6"/>
            <p:cNvSpPr/>
            <p:nvPr/>
          </p:nvSpPr>
          <p:spPr bwMode="auto">
            <a:xfrm>
              <a:off x="6210300" y="3435350"/>
              <a:ext cx="585788" cy="1027113"/>
            </a:xfrm>
            <a:custGeom>
              <a:avLst/>
              <a:gdLst>
                <a:gd name="T0" fmla="*/ 0 w 156"/>
                <a:gd name="T1" fmla="*/ 173 h 272"/>
                <a:gd name="T2" fmla="*/ 70 w 156"/>
                <a:gd name="T3" fmla="*/ 272 h 272"/>
                <a:gd name="T4" fmla="*/ 151 w 156"/>
                <a:gd name="T5" fmla="*/ 271 h 272"/>
                <a:gd name="T6" fmla="*/ 91 w 156"/>
                <a:gd name="T7" fmla="*/ 136 h 272"/>
                <a:gd name="T8" fmla="*/ 122 w 156"/>
                <a:gd name="T9" fmla="*/ 82 h 272"/>
                <a:gd name="T10" fmla="*/ 8 w 156"/>
                <a:gd name="T11" fmla="*/ 40 h 272"/>
                <a:gd name="T12" fmla="*/ 0 w 156"/>
                <a:gd name="T13" fmla="*/ 173 h 272"/>
              </a:gdLst>
              <a:ahLst/>
              <a:cxnLst>
                <a:cxn ang="0">
                  <a:pos x="T0" y="T1"/>
                </a:cxn>
                <a:cxn ang="0">
                  <a:pos x="T2" y="T3"/>
                </a:cxn>
                <a:cxn ang="0">
                  <a:pos x="T4" y="T5"/>
                </a:cxn>
                <a:cxn ang="0">
                  <a:pos x="T6" y="T7"/>
                </a:cxn>
                <a:cxn ang="0">
                  <a:pos x="T8" y="T9"/>
                </a:cxn>
                <a:cxn ang="0">
                  <a:pos x="T10" y="T11"/>
                </a:cxn>
                <a:cxn ang="0">
                  <a:pos x="T12" y="T13"/>
                </a:cxn>
              </a:cxnLst>
              <a:rect l="0" t="0" r="r" b="b"/>
              <a:pathLst>
                <a:path w="156" h="272">
                  <a:moveTo>
                    <a:pt x="0" y="173"/>
                  </a:moveTo>
                  <a:cubicBezTo>
                    <a:pt x="39" y="188"/>
                    <a:pt x="64" y="230"/>
                    <a:pt x="70" y="272"/>
                  </a:cubicBezTo>
                  <a:cubicBezTo>
                    <a:pt x="151" y="271"/>
                    <a:pt x="151" y="271"/>
                    <a:pt x="151" y="271"/>
                  </a:cubicBezTo>
                  <a:cubicBezTo>
                    <a:pt x="156" y="218"/>
                    <a:pt x="147" y="158"/>
                    <a:pt x="91" y="136"/>
                  </a:cubicBezTo>
                  <a:cubicBezTo>
                    <a:pt x="110" y="125"/>
                    <a:pt x="122" y="105"/>
                    <a:pt x="122" y="82"/>
                  </a:cubicBezTo>
                  <a:cubicBezTo>
                    <a:pt x="121" y="25"/>
                    <a:pt x="47" y="0"/>
                    <a:pt x="8" y="40"/>
                  </a:cubicBezTo>
                  <a:cubicBezTo>
                    <a:pt x="47" y="75"/>
                    <a:pt x="35" y="147"/>
                    <a:pt x="0" y="1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 name="Freeform 7"/>
            <p:cNvSpPr/>
            <p:nvPr/>
          </p:nvSpPr>
          <p:spPr bwMode="auto">
            <a:xfrm>
              <a:off x="5026025" y="3435350"/>
              <a:ext cx="590550" cy="1027113"/>
            </a:xfrm>
            <a:custGeom>
              <a:avLst/>
              <a:gdLst>
                <a:gd name="T0" fmla="*/ 5 w 157"/>
                <a:gd name="T1" fmla="*/ 271 h 272"/>
                <a:gd name="T2" fmla="*/ 86 w 157"/>
                <a:gd name="T3" fmla="*/ 272 h 272"/>
                <a:gd name="T4" fmla="*/ 157 w 157"/>
                <a:gd name="T5" fmla="*/ 173 h 272"/>
                <a:gd name="T6" fmla="*/ 148 w 157"/>
                <a:gd name="T7" fmla="*/ 40 h 272"/>
                <a:gd name="T8" fmla="*/ 34 w 157"/>
                <a:gd name="T9" fmla="*/ 82 h 272"/>
                <a:gd name="T10" fmla="*/ 65 w 157"/>
                <a:gd name="T11" fmla="*/ 136 h 272"/>
                <a:gd name="T12" fmla="*/ 5 w 157"/>
                <a:gd name="T13" fmla="*/ 271 h 272"/>
              </a:gdLst>
              <a:ahLst/>
              <a:cxnLst>
                <a:cxn ang="0">
                  <a:pos x="T0" y="T1"/>
                </a:cxn>
                <a:cxn ang="0">
                  <a:pos x="T2" y="T3"/>
                </a:cxn>
                <a:cxn ang="0">
                  <a:pos x="T4" y="T5"/>
                </a:cxn>
                <a:cxn ang="0">
                  <a:pos x="T6" y="T7"/>
                </a:cxn>
                <a:cxn ang="0">
                  <a:pos x="T8" y="T9"/>
                </a:cxn>
                <a:cxn ang="0">
                  <a:pos x="T10" y="T11"/>
                </a:cxn>
                <a:cxn ang="0">
                  <a:pos x="T12" y="T13"/>
                </a:cxn>
              </a:cxnLst>
              <a:rect l="0" t="0" r="r" b="b"/>
              <a:pathLst>
                <a:path w="157" h="272">
                  <a:moveTo>
                    <a:pt x="5" y="271"/>
                  </a:moveTo>
                  <a:cubicBezTo>
                    <a:pt x="86" y="272"/>
                    <a:pt x="86" y="272"/>
                    <a:pt x="86" y="272"/>
                  </a:cubicBezTo>
                  <a:cubicBezTo>
                    <a:pt x="91" y="233"/>
                    <a:pt x="120" y="186"/>
                    <a:pt x="157" y="173"/>
                  </a:cubicBezTo>
                  <a:cubicBezTo>
                    <a:pt x="118" y="147"/>
                    <a:pt x="108" y="77"/>
                    <a:pt x="148" y="40"/>
                  </a:cubicBezTo>
                  <a:cubicBezTo>
                    <a:pt x="109" y="0"/>
                    <a:pt x="35" y="25"/>
                    <a:pt x="34" y="82"/>
                  </a:cubicBezTo>
                  <a:cubicBezTo>
                    <a:pt x="34" y="105"/>
                    <a:pt x="46" y="125"/>
                    <a:pt x="65" y="136"/>
                  </a:cubicBezTo>
                  <a:cubicBezTo>
                    <a:pt x="9" y="158"/>
                    <a:pt x="0" y="218"/>
                    <a:pt x="5" y="2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9" name="Group 43"/>
          <p:cNvGrpSpPr/>
          <p:nvPr/>
        </p:nvGrpSpPr>
        <p:grpSpPr>
          <a:xfrm>
            <a:off x="1667458" y="1559152"/>
            <a:ext cx="1085850" cy="1017588"/>
            <a:chOff x="2206625" y="3460750"/>
            <a:chExt cx="1085850" cy="1017588"/>
          </a:xfrm>
          <a:solidFill>
            <a:schemeClr val="bg2">
              <a:lumMod val="25000"/>
            </a:schemeClr>
          </a:solidFill>
        </p:grpSpPr>
        <p:sp>
          <p:nvSpPr>
            <p:cNvPr id="10" name="Freeform 8"/>
            <p:cNvSpPr>
              <a:spLocks noEditPoints="1"/>
            </p:cNvSpPr>
            <p:nvPr/>
          </p:nvSpPr>
          <p:spPr bwMode="auto">
            <a:xfrm>
              <a:off x="2819400" y="3514725"/>
              <a:ext cx="209550" cy="211138"/>
            </a:xfrm>
            <a:custGeom>
              <a:avLst/>
              <a:gdLst>
                <a:gd name="T0" fmla="*/ 30 w 56"/>
                <a:gd name="T1" fmla="*/ 1 h 56"/>
                <a:gd name="T2" fmla="*/ 14 w 56"/>
                <a:gd name="T3" fmla="*/ 4 h 56"/>
                <a:gd name="T4" fmla="*/ 2 w 56"/>
                <a:gd name="T5" fmla="*/ 21 h 56"/>
                <a:gd name="T6" fmla="*/ 1 w 56"/>
                <a:gd name="T7" fmla="*/ 26 h 56"/>
                <a:gd name="T8" fmla="*/ 26 w 56"/>
                <a:gd name="T9" fmla="*/ 55 h 56"/>
                <a:gd name="T10" fmla="*/ 55 w 56"/>
                <a:gd name="T11" fmla="*/ 30 h 56"/>
                <a:gd name="T12" fmla="*/ 30 w 56"/>
                <a:gd name="T13" fmla="*/ 1 h 56"/>
                <a:gd name="T14" fmla="*/ 38 w 56"/>
                <a:gd name="T15" fmla="*/ 44 h 56"/>
                <a:gd name="T16" fmla="*/ 15 w 56"/>
                <a:gd name="T17" fmla="*/ 44 h 56"/>
                <a:gd name="T18" fmla="*/ 15 w 56"/>
                <a:gd name="T19" fmla="*/ 40 h 56"/>
                <a:gd name="T20" fmla="*/ 19 w 56"/>
                <a:gd name="T21" fmla="*/ 36 h 56"/>
                <a:gd name="T22" fmla="*/ 29 w 56"/>
                <a:gd name="T23" fmla="*/ 22 h 56"/>
                <a:gd name="T24" fmla="*/ 24 w 56"/>
                <a:gd name="T25" fmla="*/ 18 h 56"/>
                <a:gd name="T26" fmla="*/ 18 w 56"/>
                <a:gd name="T27" fmla="*/ 20 h 56"/>
                <a:gd name="T28" fmla="*/ 15 w 56"/>
                <a:gd name="T29" fmla="*/ 15 h 56"/>
                <a:gd name="T30" fmla="*/ 26 w 56"/>
                <a:gd name="T31" fmla="*/ 12 h 56"/>
                <a:gd name="T32" fmla="*/ 37 w 56"/>
                <a:gd name="T33" fmla="*/ 22 h 56"/>
                <a:gd name="T34" fmla="*/ 28 w 56"/>
                <a:gd name="T35" fmla="*/ 35 h 56"/>
                <a:gd name="T36" fmla="*/ 25 w 56"/>
                <a:gd name="T37" fmla="*/ 38 h 56"/>
                <a:gd name="T38" fmla="*/ 25 w 56"/>
                <a:gd name="T39" fmla="*/ 38 h 56"/>
                <a:gd name="T40" fmla="*/ 38 w 56"/>
                <a:gd name="T41" fmla="*/ 38 h 56"/>
                <a:gd name="T42" fmla="*/ 38 w 56"/>
                <a:gd name="T43"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6">
                  <a:moveTo>
                    <a:pt x="30" y="1"/>
                  </a:moveTo>
                  <a:cubicBezTo>
                    <a:pt x="24" y="0"/>
                    <a:pt x="19" y="2"/>
                    <a:pt x="14" y="4"/>
                  </a:cubicBezTo>
                  <a:cubicBezTo>
                    <a:pt x="13" y="12"/>
                    <a:pt x="8" y="19"/>
                    <a:pt x="2" y="21"/>
                  </a:cubicBezTo>
                  <a:cubicBezTo>
                    <a:pt x="1" y="23"/>
                    <a:pt x="1" y="25"/>
                    <a:pt x="1" y="26"/>
                  </a:cubicBezTo>
                  <a:cubicBezTo>
                    <a:pt x="0" y="41"/>
                    <a:pt x="11" y="54"/>
                    <a:pt x="26" y="55"/>
                  </a:cubicBezTo>
                  <a:cubicBezTo>
                    <a:pt x="41" y="56"/>
                    <a:pt x="54" y="45"/>
                    <a:pt x="55" y="30"/>
                  </a:cubicBezTo>
                  <a:cubicBezTo>
                    <a:pt x="56" y="15"/>
                    <a:pt x="45" y="2"/>
                    <a:pt x="30" y="1"/>
                  </a:cubicBezTo>
                  <a:close/>
                  <a:moveTo>
                    <a:pt x="38" y="44"/>
                  </a:moveTo>
                  <a:cubicBezTo>
                    <a:pt x="15" y="44"/>
                    <a:pt x="15" y="44"/>
                    <a:pt x="15" y="44"/>
                  </a:cubicBezTo>
                  <a:cubicBezTo>
                    <a:pt x="15" y="40"/>
                    <a:pt x="15" y="40"/>
                    <a:pt x="15" y="40"/>
                  </a:cubicBezTo>
                  <a:cubicBezTo>
                    <a:pt x="19" y="36"/>
                    <a:pt x="19" y="36"/>
                    <a:pt x="19" y="36"/>
                  </a:cubicBezTo>
                  <a:cubicBezTo>
                    <a:pt x="26" y="30"/>
                    <a:pt x="29" y="26"/>
                    <a:pt x="29" y="22"/>
                  </a:cubicBezTo>
                  <a:cubicBezTo>
                    <a:pt x="29" y="20"/>
                    <a:pt x="28" y="18"/>
                    <a:pt x="24" y="18"/>
                  </a:cubicBezTo>
                  <a:cubicBezTo>
                    <a:pt x="22" y="18"/>
                    <a:pt x="19" y="19"/>
                    <a:pt x="18" y="20"/>
                  </a:cubicBezTo>
                  <a:cubicBezTo>
                    <a:pt x="15" y="15"/>
                    <a:pt x="15" y="15"/>
                    <a:pt x="15" y="15"/>
                  </a:cubicBezTo>
                  <a:cubicBezTo>
                    <a:pt x="18" y="13"/>
                    <a:pt x="22" y="12"/>
                    <a:pt x="26" y="12"/>
                  </a:cubicBezTo>
                  <a:cubicBezTo>
                    <a:pt x="33" y="12"/>
                    <a:pt x="37" y="16"/>
                    <a:pt x="37" y="22"/>
                  </a:cubicBezTo>
                  <a:cubicBezTo>
                    <a:pt x="37" y="27"/>
                    <a:pt x="33" y="31"/>
                    <a:pt x="28" y="35"/>
                  </a:cubicBezTo>
                  <a:cubicBezTo>
                    <a:pt x="25" y="38"/>
                    <a:pt x="25" y="38"/>
                    <a:pt x="25" y="38"/>
                  </a:cubicBezTo>
                  <a:cubicBezTo>
                    <a:pt x="25" y="38"/>
                    <a:pt x="25" y="38"/>
                    <a:pt x="25" y="38"/>
                  </a:cubicBezTo>
                  <a:cubicBezTo>
                    <a:pt x="38" y="38"/>
                    <a:pt x="38" y="38"/>
                    <a:pt x="38" y="38"/>
                  </a:cubicBezTo>
                  <a:lnTo>
                    <a:pt x="38"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 name="Freeform 9"/>
            <p:cNvSpPr>
              <a:spLocks noEditPoints="1"/>
            </p:cNvSpPr>
            <p:nvPr/>
          </p:nvSpPr>
          <p:spPr bwMode="auto">
            <a:xfrm>
              <a:off x="2206625" y="3725863"/>
              <a:ext cx="1085850" cy="752475"/>
            </a:xfrm>
            <a:custGeom>
              <a:avLst/>
              <a:gdLst>
                <a:gd name="T0" fmla="*/ 268 w 289"/>
                <a:gd name="T1" fmla="*/ 33 h 199"/>
                <a:gd name="T2" fmla="*/ 268 w 289"/>
                <a:gd name="T3" fmla="*/ 39 h 199"/>
                <a:gd name="T4" fmla="*/ 277 w 289"/>
                <a:gd name="T5" fmla="*/ 46 h 199"/>
                <a:gd name="T6" fmla="*/ 260 w 289"/>
                <a:gd name="T7" fmla="*/ 43 h 199"/>
                <a:gd name="T8" fmla="*/ 258 w 289"/>
                <a:gd name="T9" fmla="*/ 56 h 199"/>
                <a:gd name="T10" fmla="*/ 275 w 289"/>
                <a:gd name="T11" fmla="*/ 61 h 199"/>
                <a:gd name="T12" fmla="*/ 276 w 289"/>
                <a:gd name="T13" fmla="*/ 60 h 199"/>
                <a:gd name="T14" fmla="*/ 273 w 289"/>
                <a:gd name="T15" fmla="*/ 66 h 199"/>
                <a:gd name="T16" fmla="*/ 254 w 289"/>
                <a:gd name="T17" fmla="*/ 64 h 199"/>
                <a:gd name="T18" fmla="*/ 157 w 289"/>
                <a:gd name="T19" fmla="*/ 10 h 199"/>
                <a:gd name="T20" fmla="*/ 151 w 289"/>
                <a:gd name="T21" fmla="*/ 20 h 199"/>
                <a:gd name="T22" fmla="*/ 186 w 289"/>
                <a:gd name="T23" fmla="*/ 32 h 199"/>
                <a:gd name="T24" fmla="*/ 186 w 289"/>
                <a:gd name="T25" fmla="*/ 40 h 199"/>
                <a:gd name="T26" fmla="*/ 108 w 289"/>
                <a:gd name="T27" fmla="*/ 40 h 199"/>
                <a:gd name="T28" fmla="*/ 105 w 289"/>
                <a:gd name="T29" fmla="*/ 32 h 199"/>
                <a:gd name="T30" fmla="*/ 119 w 289"/>
                <a:gd name="T31" fmla="*/ 26 h 199"/>
                <a:gd name="T32" fmla="*/ 108 w 289"/>
                <a:gd name="T33" fmla="*/ 15 h 199"/>
                <a:gd name="T34" fmla="*/ 88 w 289"/>
                <a:gd name="T35" fmla="*/ 23 h 199"/>
                <a:gd name="T36" fmla="*/ 64 w 289"/>
                <a:gd name="T37" fmla="*/ 19 h 199"/>
                <a:gd name="T38" fmla="*/ 70 w 289"/>
                <a:gd name="T39" fmla="*/ 33 h 199"/>
                <a:gd name="T40" fmla="*/ 42 w 289"/>
                <a:gd name="T41" fmla="*/ 66 h 199"/>
                <a:gd name="T42" fmla="*/ 32 w 289"/>
                <a:gd name="T43" fmla="*/ 65 h 199"/>
                <a:gd name="T44" fmla="*/ 0 w 289"/>
                <a:gd name="T45" fmla="*/ 104 h 199"/>
                <a:gd name="T46" fmla="*/ 32 w 289"/>
                <a:gd name="T47" fmla="*/ 144 h 199"/>
                <a:gd name="T48" fmla="*/ 54 w 289"/>
                <a:gd name="T49" fmla="*/ 140 h 199"/>
                <a:gd name="T50" fmla="*/ 78 w 289"/>
                <a:gd name="T51" fmla="*/ 161 h 199"/>
                <a:gd name="T52" fmla="*/ 83 w 289"/>
                <a:gd name="T53" fmla="*/ 180 h 199"/>
                <a:gd name="T54" fmla="*/ 116 w 289"/>
                <a:gd name="T55" fmla="*/ 196 h 199"/>
                <a:gd name="T56" fmla="*/ 149 w 289"/>
                <a:gd name="T57" fmla="*/ 180 h 199"/>
                <a:gd name="T58" fmla="*/ 162 w 289"/>
                <a:gd name="T59" fmla="*/ 179 h 199"/>
                <a:gd name="T60" fmla="*/ 161 w 289"/>
                <a:gd name="T61" fmla="*/ 182 h 199"/>
                <a:gd name="T62" fmla="*/ 194 w 289"/>
                <a:gd name="T63" fmla="*/ 199 h 199"/>
                <a:gd name="T64" fmla="*/ 226 w 289"/>
                <a:gd name="T65" fmla="*/ 182 h 199"/>
                <a:gd name="T66" fmla="*/ 227 w 289"/>
                <a:gd name="T67" fmla="*/ 155 h 199"/>
                <a:gd name="T68" fmla="*/ 261 w 289"/>
                <a:gd name="T69" fmla="*/ 94 h 199"/>
                <a:gd name="T70" fmla="*/ 258 w 289"/>
                <a:gd name="T71" fmla="*/ 74 h 199"/>
                <a:gd name="T72" fmla="*/ 282 w 289"/>
                <a:gd name="T73" fmla="*/ 64 h 199"/>
                <a:gd name="T74" fmla="*/ 283 w 289"/>
                <a:gd name="T75" fmla="*/ 55 h 199"/>
                <a:gd name="T76" fmla="*/ 268 w 289"/>
                <a:gd name="T77" fmla="*/ 33 h 199"/>
                <a:gd name="T78" fmla="*/ 272 w 289"/>
                <a:gd name="T79" fmla="*/ 55 h 199"/>
                <a:gd name="T80" fmla="*/ 264 w 289"/>
                <a:gd name="T81" fmla="*/ 50 h 199"/>
                <a:gd name="T82" fmla="*/ 268 w 289"/>
                <a:gd name="T83" fmla="*/ 49 h 199"/>
                <a:gd name="T84" fmla="*/ 274 w 289"/>
                <a:gd name="T85" fmla="*/ 55 h 199"/>
                <a:gd name="T86" fmla="*/ 272 w 289"/>
                <a:gd name="T87" fmla="*/ 55 h 199"/>
                <a:gd name="T88" fmla="*/ 12 w 289"/>
                <a:gd name="T89" fmla="*/ 111 h 199"/>
                <a:gd name="T90" fmla="*/ 6 w 289"/>
                <a:gd name="T91" fmla="*/ 102 h 199"/>
                <a:gd name="T92" fmla="*/ 12 w 289"/>
                <a:gd name="T93" fmla="*/ 92 h 199"/>
                <a:gd name="T94" fmla="*/ 18 w 289"/>
                <a:gd name="T95" fmla="*/ 102 h 199"/>
                <a:gd name="T96" fmla="*/ 12 w 289"/>
                <a:gd name="T97" fmla="*/ 111 h 199"/>
                <a:gd name="T98" fmla="*/ 33 w 289"/>
                <a:gd name="T99" fmla="*/ 115 h 199"/>
                <a:gd name="T100" fmla="*/ 26 w 289"/>
                <a:gd name="T101" fmla="*/ 105 h 199"/>
                <a:gd name="T102" fmla="*/ 33 w 289"/>
                <a:gd name="T103" fmla="*/ 95 h 199"/>
                <a:gd name="T104" fmla="*/ 39 w 289"/>
                <a:gd name="T105" fmla="*/ 105 h 199"/>
                <a:gd name="T106" fmla="*/ 33 w 289"/>
                <a:gd name="T107" fmla="*/ 115 h 199"/>
                <a:gd name="T108" fmla="*/ 68 w 289"/>
                <a:gd name="T109" fmla="*/ 69 h 199"/>
                <a:gd name="T110" fmla="*/ 59 w 289"/>
                <a:gd name="T111" fmla="*/ 74 h 199"/>
                <a:gd name="T112" fmla="*/ 60 w 289"/>
                <a:gd name="T113" fmla="*/ 73 h 199"/>
                <a:gd name="T114" fmla="*/ 60 w 289"/>
                <a:gd name="T115" fmla="*/ 67 h 199"/>
                <a:gd name="T116" fmla="*/ 54 w 289"/>
                <a:gd name="T117" fmla="*/ 69 h 199"/>
                <a:gd name="T118" fmla="*/ 53 w 289"/>
                <a:gd name="T119" fmla="*/ 71 h 199"/>
                <a:gd name="T120" fmla="*/ 54 w 289"/>
                <a:gd name="T121" fmla="*/ 60 h 199"/>
                <a:gd name="T122" fmla="*/ 67 w 289"/>
                <a:gd name="T123" fmla="*/ 55 h 199"/>
                <a:gd name="T124" fmla="*/ 68 w 289"/>
                <a:gd name="T125" fmla="*/ 6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9" h="199">
                  <a:moveTo>
                    <a:pt x="268" y="33"/>
                  </a:moveTo>
                  <a:cubicBezTo>
                    <a:pt x="265" y="34"/>
                    <a:pt x="262" y="40"/>
                    <a:pt x="268" y="39"/>
                  </a:cubicBezTo>
                  <a:cubicBezTo>
                    <a:pt x="273" y="38"/>
                    <a:pt x="276" y="42"/>
                    <a:pt x="277" y="46"/>
                  </a:cubicBezTo>
                  <a:cubicBezTo>
                    <a:pt x="273" y="42"/>
                    <a:pt x="266" y="40"/>
                    <a:pt x="260" y="43"/>
                  </a:cubicBezTo>
                  <a:cubicBezTo>
                    <a:pt x="255" y="46"/>
                    <a:pt x="254" y="51"/>
                    <a:pt x="258" y="56"/>
                  </a:cubicBezTo>
                  <a:cubicBezTo>
                    <a:pt x="262" y="60"/>
                    <a:pt x="269" y="62"/>
                    <a:pt x="275" y="61"/>
                  </a:cubicBezTo>
                  <a:cubicBezTo>
                    <a:pt x="276" y="60"/>
                    <a:pt x="276" y="60"/>
                    <a:pt x="276" y="60"/>
                  </a:cubicBezTo>
                  <a:cubicBezTo>
                    <a:pt x="276" y="63"/>
                    <a:pt x="276" y="65"/>
                    <a:pt x="273" y="66"/>
                  </a:cubicBezTo>
                  <a:cubicBezTo>
                    <a:pt x="268" y="71"/>
                    <a:pt x="259" y="68"/>
                    <a:pt x="254" y="64"/>
                  </a:cubicBezTo>
                  <a:cubicBezTo>
                    <a:pt x="239" y="34"/>
                    <a:pt x="202" y="12"/>
                    <a:pt x="157" y="10"/>
                  </a:cubicBezTo>
                  <a:cubicBezTo>
                    <a:pt x="156" y="14"/>
                    <a:pt x="154" y="17"/>
                    <a:pt x="151" y="20"/>
                  </a:cubicBezTo>
                  <a:cubicBezTo>
                    <a:pt x="163" y="20"/>
                    <a:pt x="175" y="23"/>
                    <a:pt x="186" y="32"/>
                  </a:cubicBezTo>
                  <a:cubicBezTo>
                    <a:pt x="186" y="40"/>
                    <a:pt x="186" y="40"/>
                    <a:pt x="186" y="40"/>
                  </a:cubicBezTo>
                  <a:cubicBezTo>
                    <a:pt x="186" y="40"/>
                    <a:pt x="154" y="16"/>
                    <a:pt x="108" y="40"/>
                  </a:cubicBezTo>
                  <a:cubicBezTo>
                    <a:pt x="105" y="32"/>
                    <a:pt x="105" y="32"/>
                    <a:pt x="105" y="32"/>
                  </a:cubicBezTo>
                  <a:cubicBezTo>
                    <a:pt x="105" y="32"/>
                    <a:pt x="111" y="29"/>
                    <a:pt x="119" y="26"/>
                  </a:cubicBezTo>
                  <a:cubicBezTo>
                    <a:pt x="115" y="23"/>
                    <a:pt x="111" y="20"/>
                    <a:pt x="108" y="15"/>
                  </a:cubicBezTo>
                  <a:cubicBezTo>
                    <a:pt x="101" y="17"/>
                    <a:pt x="94" y="20"/>
                    <a:pt x="88" y="23"/>
                  </a:cubicBezTo>
                  <a:cubicBezTo>
                    <a:pt x="93" y="0"/>
                    <a:pt x="54" y="15"/>
                    <a:pt x="64" y="19"/>
                  </a:cubicBezTo>
                  <a:cubicBezTo>
                    <a:pt x="74" y="23"/>
                    <a:pt x="70" y="33"/>
                    <a:pt x="70" y="33"/>
                  </a:cubicBezTo>
                  <a:cubicBezTo>
                    <a:pt x="58" y="42"/>
                    <a:pt x="48" y="54"/>
                    <a:pt x="42" y="66"/>
                  </a:cubicBezTo>
                  <a:cubicBezTo>
                    <a:pt x="41" y="66"/>
                    <a:pt x="33" y="65"/>
                    <a:pt x="32" y="65"/>
                  </a:cubicBezTo>
                  <a:cubicBezTo>
                    <a:pt x="14" y="65"/>
                    <a:pt x="0" y="83"/>
                    <a:pt x="0" y="104"/>
                  </a:cubicBezTo>
                  <a:cubicBezTo>
                    <a:pt x="0" y="126"/>
                    <a:pt x="14" y="144"/>
                    <a:pt x="32" y="144"/>
                  </a:cubicBezTo>
                  <a:cubicBezTo>
                    <a:pt x="37" y="144"/>
                    <a:pt x="49" y="142"/>
                    <a:pt x="54" y="140"/>
                  </a:cubicBezTo>
                  <a:cubicBezTo>
                    <a:pt x="60" y="148"/>
                    <a:pt x="69" y="155"/>
                    <a:pt x="78" y="161"/>
                  </a:cubicBezTo>
                  <a:cubicBezTo>
                    <a:pt x="89" y="168"/>
                    <a:pt x="83" y="180"/>
                    <a:pt x="83" y="180"/>
                  </a:cubicBezTo>
                  <a:cubicBezTo>
                    <a:pt x="83" y="189"/>
                    <a:pt x="98" y="196"/>
                    <a:pt x="116" y="196"/>
                  </a:cubicBezTo>
                  <a:cubicBezTo>
                    <a:pt x="134" y="196"/>
                    <a:pt x="149" y="189"/>
                    <a:pt x="149" y="180"/>
                  </a:cubicBezTo>
                  <a:cubicBezTo>
                    <a:pt x="153" y="180"/>
                    <a:pt x="157" y="179"/>
                    <a:pt x="162" y="179"/>
                  </a:cubicBezTo>
                  <a:cubicBezTo>
                    <a:pt x="161" y="180"/>
                    <a:pt x="161" y="181"/>
                    <a:pt x="161" y="182"/>
                  </a:cubicBezTo>
                  <a:cubicBezTo>
                    <a:pt x="161" y="192"/>
                    <a:pt x="176" y="199"/>
                    <a:pt x="194" y="199"/>
                  </a:cubicBezTo>
                  <a:cubicBezTo>
                    <a:pt x="212" y="199"/>
                    <a:pt x="226" y="192"/>
                    <a:pt x="226" y="182"/>
                  </a:cubicBezTo>
                  <a:cubicBezTo>
                    <a:pt x="226" y="182"/>
                    <a:pt x="214" y="167"/>
                    <a:pt x="227" y="155"/>
                  </a:cubicBezTo>
                  <a:cubicBezTo>
                    <a:pt x="247" y="138"/>
                    <a:pt x="261" y="118"/>
                    <a:pt x="261" y="94"/>
                  </a:cubicBezTo>
                  <a:cubicBezTo>
                    <a:pt x="261" y="88"/>
                    <a:pt x="260" y="81"/>
                    <a:pt x="258" y="74"/>
                  </a:cubicBezTo>
                  <a:cubicBezTo>
                    <a:pt x="267" y="76"/>
                    <a:pt x="278" y="73"/>
                    <a:pt x="282" y="64"/>
                  </a:cubicBezTo>
                  <a:cubicBezTo>
                    <a:pt x="284" y="61"/>
                    <a:pt x="284" y="58"/>
                    <a:pt x="283" y="55"/>
                  </a:cubicBezTo>
                  <a:cubicBezTo>
                    <a:pt x="289" y="45"/>
                    <a:pt x="282" y="29"/>
                    <a:pt x="268" y="33"/>
                  </a:cubicBezTo>
                  <a:close/>
                  <a:moveTo>
                    <a:pt x="272" y="55"/>
                  </a:moveTo>
                  <a:cubicBezTo>
                    <a:pt x="269" y="54"/>
                    <a:pt x="266" y="52"/>
                    <a:pt x="264" y="50"/>
                  </a:cubicBezTo>
                  <a:cubicBezTo>
                    <a:pt x="260" y="46"/>
                    <a:pt x="266" y="47"/>
                    <a:pt x="268" y="49"/>
                  </a:cubicBezTo>
                  <a:cubicBezTo>
                    <a:pt x="270" y="50"/>
                    <a:pt x="273" y="52"/>
                    <a:pt x="274" y="55"/>
                  </a:cubicBezTo>
                  <a:cubicBezTo>
                    <a:pt x="273" y="55"/>
                    <a:pt x="273" y="55"/>
                    <a:pt x="272" y="55"/>
                  </a:cubicBezTo>
                  <a:close/>
                  <a:moveTo>
                    <a:pt x="12" y="111"/>
                  </a:moveTo>
                  <a:cubicBezTo>
                    <a:pt x="9" y="111"/>
                    <a:pt x="6" y="107"/>
                    <a:pt x="6" y="102"/>
                  </a:cubicBezTo>
                  <a:cubicBezTo>
                    <a:pt x="6" y="96"/>
                    <a:pt x="9" y="92"/>
                    <a:pt x="12" y="92"/>
                  </a:cubicBezTo>
                  <a:cubicBezTo>
                    <a:pt x="15" y="92"/>
                    <a:pt x="18" y="96"/>
                    <a:pt x="18" y="102"/>
                  </a:cubicBezTo>
                  <a:cubicBezTo>
                    <a:pt x="18" y="107"/>
                    <a:pt x="15" y="111"/>
                    <a:pt x="12" y="111"/>
                  </a:cubicBezTo>
                  <a:close/>
                  <a:moveTo>
                    <a:pt x="33" y="115"/>
                  </a:moveTo>
                  <a:cubicBezTo>
                    <a:pt x="29" y="115"/>
                    <a:pt x="26" y="110"/>
                    <a:pt x="26" y="105"/>
                  </a:cubicBezTo>
                  <a:cubicBezTo>
                    <a:pt x="26" y="99"/>
                    <a:pt x="29" y="95"/>
                    <a:pt x="33" y="95"/>
                  </a:cubicBezTo>
                  <a:cubicBezTo>
                    <a:pt x="36" y="95"/>
                    <a:pt x="39" y="99"/>
                    <a:pt x="39" y="105"/>
                  </a:cubicBezTo>
                  <a:cubicBezTo>
                    <a:pt x="39" y="110"/>
                    <a:pt x="36" y="115"/>
                    <a:pt x="33" y="115"/>
                  </a:cubicBezTo>
                  <a:close/>
                  <a:moveTo>
                    <a:pt x="68" y="69"/>
                  </a:moveTo>
                  <a:cubicBezTo>
                    <a:pt x="65" y="72"/>
                    <a:pt x="62" y="74"/>
                    <a:pt x="59" y="74"/>
                  </a:cubicBezTo>
                  <a:cubicBezTo>
                    <a:pt x="60" y="74"/>
                    <a:pt x="60" y="74"/>
                    <a:pt x="60" y="73"/>
                  </a:cubicBezTo>
                  <a:cubicBezTo>
                    <a:pt x="62" y="71"/>
                    <a:pt x="62" y="68"/>
                    <a:pt x="60" y="67"/>
                  </a:cubicBezTo>
                  <a:cubicBezTo>
                    <a:pt x="58" y="65"/>
                    <a:pt x="56" y="66"/>
                    <a:pt x="54" y="69"/>
                  </a:cubicBezTo>
                  <a:cubicBezTo>
                    <a:pt x="53" y="70"/>
                    <a:pt x="53" y="70"/>
                    <a:pt x="53" y="71"/>
                  </a:cubicBezTo>
                  <a:cubicBezTo>
                    <a:pt x="51" y="68"/>
                    <a:pt x="51" y="64"/>
                    <a:pt x="54" y="60"/>
                  </a:cubicBezTo>
                  <a:cubicBezTo>
                    <a:pt x="57" y="55"/>
                    <a:pt x="63" y="53"/>
                    <a:pt x="67" y="55"/>
                  </a:cubicBezTo>
                  <a:cubicBezTo>
                    <a:pt x="71" y="58"/>
                    <a:pt x="71" y="64"/>
                    <a:pt x="68"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Freeform 10"/>
            <p:cNvSpPr>
              <a:spLocks noEditPoints="1"/>
            </p:cNvSpPr>
            <p:nvPr/>
          </p:nvSpPr>
          <p:spPr bwMode="auto">
            <a:xfrm>
              <a:off x="2608263" y="3638550"/>
              <a:ext cx="184150" cy="185738"/>
            </a:xfrm>
            <a:custGeom>
              <a:avLst/>
              <a:gdLst>
                <a:gd name="T0" fmla="*/ 45 w 49"/>
                <a:gd name="T1" fmla="*/ 18 h 49"/>
                <a:gd name="T2" fmla="*/ 18 w 49"/>
                <a:gd name="T3" fmla="*/ 4 h 49"/>
                <a:gd name="T4" fmla="*/ 4 w 49"/>
                <a:gd name="T5" fmla="*/ 31 h 49"/>
                <a:gd name="T6" fmla="*/ 31 w 49"/>
                <a:gd name="T7" fmla="*/ 45 h 49"/>
                <a:gd name="T8" fmla="*/ 45 w 49"/>
                <a:gd name="T9" fmla="*/ 18 h 49"/>
                <a:gd name="T10" fmla="*/ 19 w 49"/>
                <a:gd name="T11" fmla="*/ 39 h 49"/>
                <a:gd name="T12" fmla="*/ 13 w 49"/>
                <a:gd name="T13" fmla="*/ 40 h 49"/>
                <a:gd name="T14" fmla="*/ 12 w 49"/>
                <a:gd name="T15" fmla="*/ 36 h 49"/>
                <a:gd name="T16" fmla="*/ 17 w 49"/>
                <a:gd name="T17" fmla="*/ 35 h 49"/>
                <a:gd name="T18" fmla="*/ 20 w 49"/>
                <a:gd name="T19" fmla="*/ 31 h 49"/>
                <a:gd name="T20" fmla="*/ 13 w 49"/>
                <a:gd name="T21" fmla="*/ 30 h 49"/>
                <a:gd name="T22" fmla="*/ 10 w 49"/>
                <a:gd name="T23" fmla="*/ 31 h 49"/>
                <a:gd name="T24" fmla="*/ 7 w 49"/>
                <a:gd name="T25" fmla="*/ 20 h 49"/>
                <a:gd name="T26" fmla="*/ 18 w 49"/>
                <a:gd name="T27" fmla="*/ 16 h 49"/>
                <a:gd name="T28" fmla="*/ 20 w 49"/>
                <a:gd name="T29" fmla="*/ 19 h 49"/>
                <a:gd name="T30" fmla="*/ 12 w 49"/>
                <a:gd name="T31" fmla="*/ 22 h 49"/>
                <a:gd name="T32" fmla="*/ 13 w 49"/>
                <a:gd name="T33" fmla="*/ 26 h 49"/>
                <a:gd name="T34" fmla="*/ 14 w 49"/>
                <a:gd name="T35" fmla="*/ 25 h 49"/>
                <a:gd name="T36" fmla="*/ 20 w 49"/>
                <a:gd name="T37" fmla="*/ 24 h 49"/>
                <a:gd name="T38" fmla="*/ 24 w 49"/>
                <a:gd name="T39" fmla="*/ 28 h 49"/>
                <a:gd name="T40" fmla="*/ 19 w 49"/>
                <a:gd name="T41" fmla="*/ 39 h 49"/>
                <a:gd name="T42" fmla="*/ 37 w 49"/>
                <a:gd name="T43" fmla="*/ 31 h 49"/>
                <a:gd name="T44" fmla="*/ 25 w 49"/>
                <a:gd name="T45" fmla="*/ 24 h 49"/>
                <a:gd name="T46" fmla="*/ 29 w 49"/>
                <a:gd name="T47" fmla="*/ 11 h 49"/>
                <a:gd name="T48" fmla="*/ 40 w 49"/>
                <a:gd name="T49" fmla="*/ 18 h 49"/>
                <a:gd name="T50" fmla="*/ 37 w 49"/>
                <a:gd name="T51"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9">
                  <a:moveTo>
                    <a:pt x="45" y="18"/>
                  </a:moveTo>
                  <a:cubicBezTo>
                    <a:pt x="41" y="6"/>
                    <a:pt x="29" y="0"/>
                    <a:pt x="18" y="4"/>
                  </a:cubicBezTo>
                  <a:cubicBezTo>
                    <a:pt x="6" y="8"/>
                    <a:pt x="0" y="20"/>
                    <a:pt x="4" y="31"/>
                  </a:cubicBezTo>
                  <a:cubicBezTo>
                    <a:pt x="8" y="43"/>
                    <a:pt x="20" y="49"/>
                    <a:pt x="31" y="45"/>
                  </a:cubicBezTo>
                  <a:cubicBezTo>
                    <a:pt x="43" y="41"/>
                    <a:pt x="49" y="29"/>
                    <a:pt x="45" y="18"/>
                  </a:cubicBezTo>
                  <a:close/>
                  <a:moveTo>
                    <a:pt x="19" y="39"/>
                  </a:moveTo>
                  <a:cubicBezTo>
                    <a:pt x="16" y="40"/>
                    <a:pt x="14" y="40"/>
                    <a:pt x="13" y="40"/>
                  </a:cubicBezTo>
                  <a:cubicBezTo>
                    <a:pt x="12" y="36"/>
                    <a:pt x="12" y="36"/>
                    <a:pt x="12" y="36"/>
                  </a:cubicBezTo>
                  <a:cubicBezTo>
                    <a:pt x="13" y="36"/>
                    <a:pt x="15" y="36"/>
                    <a:pt x="17" y="35"/>
                  </a:cubicBezTo>
                  <a:cubicBezTo>
                    <a:pt x="19" y="34"/>
                    <a:pt x="20" y="33"/>
                    <a:pt x="20" y="31"/>
                  </a:cubicBezTo>
                  <a:cubicBezTo>
                    <a:pt x="19" y="29"/>
                    <a:pt x="17" y="28"/>
                    <a:pt x="13" y="30"/>
                  </a:cubicBezTo>
                  <a:cubicBezTo>
                    <a:pt x="12" y="30"/>
                    <a:pt x="11" y="30"/>
                    <a:pt x="10" y="31"/>
                  </a:cubicBezTo>
                  <a:cubicBezTo>
                    <a:pt x="7" y="20"/>
                    <a:pt x="7" y="20"/>
                    <a:pt x="7" y="20"/>
                  </a:cubicBezTo>
                  <a:cubicBezTo>
                    <a:pt x="18" y="16"/>
                    <a:pt x="18" y="16"/>
                    <a:pt x="18" y="16"/>
                  </a:cubicBezTo>
                  <a:cubicBezTo>
                    <a:pt x="20" y="19"/>
                    <a:pt x="20" y="19"/>
                    <a:pt x="20" y="19"/>
                  </a:cubicBezTo>
                  <a:cubicBezTo>
                    <a:pt x="12" y="22"/>
                    <a:pt x="12" y="22"/>
                    <a:pt x="12" y="22"/>
                  </a:cubicBezTo>
                  <a:cubicBezTo>
                    <a:pt x="13" y="26"/>
                    <a:pt x="13" y="26"/>
                    <a:pt x="13" y="26"/>
                  </a:cubicBezTo>
                  <a:cubicBezTo>
                    <a:pt x="13" y="25"/>
                    <a:pt x="14" y="25"/>
                    <a:pt x="14" y="25"/>
                  </a:cubicBezTo>
                  <a:cubicBezTo>
                    <a:pt x="16" y="24"/>
                    <a:pt x="18" y="24"/>
                    <a:pt x="20" y="24"/>
                  </a:cubicBezTo>
                  <a:cubicBezTo>
                    <a:pt x="22" y="25"/>
                    <a:pt x="23" y="26"/>
                    <a:pt x="24" y="28"/>
                  </a:cubicBezTo>
                  <a:cubicBezTo>
                    <a:pt x="26" y="32"/>
                    <a:pt x="24" y="37"/>
                    <a:pt x="19" y="39"/>
                  </a:cubicBezTo>
                  <a:close/>
                  <a:moveTo>
                    <a:pt x="37" y="31"/>
                  </a:moveTo>
                  <a:cubicBezTo>
                    <a:pt x="32" y="33"/>
                    <a:pt x="28" y="30"/>
                    <a:pt x="25" y="24"/>
                  </a:cubicBezTo>
                  <a:cubicBezTo>
                    <a:pt x="23" y="18"/>
                    <a:pt x="24" y="13"/>
                    <a:pt x="29" y="11"/>
                  </a:cubicBezTo>
                  <a:cubicBezTo>
                    <a:pt x="34" y="9"/>
                    <a:pt x="38" y="13"/>
                    <a:pt x="40" y="18"/>
                  </a:cubicBezTo>
                  <a:cubicBezTo>
                    <a:pt x="43" y="24"/>
                    <a:pt x="42" y="29"/>
                    <a:pt x="37"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11"/>
            <p:cNvSpPr/>
            <p:nvPr/>
          </p:nvSpPr>
          <p:spPr bwMode="auto">
            <a:xfrm>
              <a:off x="2714625" y="3692525"/>
              <a:ext cx="33338" cy="52388"/>
            </a:xfrm>
            <a:custGeom>
              <a:avLst/>
              <a:gdLst>
                <a:gd name="T0" fmla="*/ 2 w 9"/>
                <a:gd name="T1" fmla="*/ 0 h 14"/>
                <a:gd name="T2" fmla="*/ 2 w 9"/>
                <a:gd name="T3" fmla="*/ 8 h 14"/>
                <a:gd name="T4" fmla="*/ 8 w 9"/>
                <a:gd name="T5" fmla="*/ 14 h 14"/>
                <a:gd name="T6" fmla="*/ 8 w 9"/>
                <a:gd name="T7" fmla="*/ 6 h 14"/>
                <a:gd name="T8" fmla="*/ 2 w 9"/>
                <a:gd name="T9" fmla="*/ 0 h 14"/>
              </a:gdLst>
              <a:ahLst/>
              <a:cxnLst>
                <a:cxn ang="0">
                  <a:pos x="T0" y="T1"/>
                </a:cxn>
                <a:cxn ang="0">
                  <a:pos x="T2" y="T3"/>
                </a:cxn>
                <a:cxn ang="0">
                  <a:pos x="T4" y="T5"/>
                </a:cxn>
                <a:cxn ang="0">
                  <a:pos x="T6" y="T7"/>
                </a:cxn>
                <a:cxn ang="0">
                  <a:pos x="T8" y="T9"/>
                </a:cxn>
              </a:cxnLst>
              <a:rect l="0" t="0" r="r" b="b"/>
              <a:pathLst>
                <a:path w="9" h="14">
                  <a:moveTo>
                    <a:pt x="2" y="0"/>
                  </a:moveTo>
                  <a:cubicBezTo>
                    <a:pt x="1" y="1"/>
                    <a:pt x="0" y="4"/>
                    <a:pt x="2" y="8"/>
                  </a:cubicBezTo>
                  <a:cubicBezTo>
                    <a:pt x="4" y="13"/>
                    <a:pt x="6" y="14"/>
                    <a:pt x="8" y="14"/>
                  </a:cubicBezTo>
                  <a:cubicBezTo>
                    <a:pt x="9" y="13"/>
                    <a:pt x="9" y="10"/>
                    <a:pt x="8" y="6"/>
                  </a:cubicBezTo>
                  <a:cubicBezTo>
                    <a:pt x="6" y="2"/>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Freeform 12"/>
            <p:cNvSpPr>
              <a:spLocks noEditPoints="1"/>
            </p:cNvSpPr>
            <p:nvPr/>
          </p:nvSpPr>
          <p:spPr bwMode="auto">
            <a:xfrm>
              <a:off x="2732088" y="3460750"/>
              <a:ext cx="128588" cy="125413"/>
            </a:xfrm>
            <a:custGeom>
              <a:avLst/>
              <a:gdLst>
                <a:gd name="T0" fmla="*/ 18 w 34"/>
                <a:gd name="T1" fmla="*/ 0 h 33"/>
                <a:gd name="T2" fmla="*/ 1 w 34"/>
                <a:gd name="T3" fmla="*/ 15 h 33"/>
                <a:gd name="T4" fmla="*/ 16 w 34"/>
                <a:gd name="T5" fmla="*/ 33 h 33"/>
                <a:gd name="T6" fmla="*/ 33 w 34"/>
                <a:gd name="T7" fmla="*/ 18 h 33"/>
                <a:gd name="T8" fmla="*/ 18 w 34"/>
                <a:gd name="T9" fmla="*/ 0 h 33"/>
                <a:gd name="T10" fmla="*/ 12 w 34"/>
                <a:gd name="T11" fmla="*/ 24 h 33"/>
                <a:gd name="T12" fmla="*/ 8 w 34"/>
                <a:gd name="T13" fmla="*/ 24 h 33"/>
                <a:gd name="T14" fmla="*/ 8 w 34"/>
                <a:gd name="T15" fmla="*/ 12 h 33"/>
                <a:gd name="T16" fmla="*/ 8 w 34"/>
                <a:gd name="T17" fmla="*/ 12 h 33"/>
                <a:gd name="T18" fmla="*/ 5 w 34"/>
                <a:gd name="T19" fmla="*/ 13 h 33"/>
                <a:gd name="T20" fmla="*/ 5 w 34"/>
                <a:gd name="T21" fmla="*/ 11 h 33"/>
                <a:gd name="T22" fmla="*/ 9 w 34"/>
                <a:gd name="T23" fmla="*/ 9 h 33"/>
                <a:gd name="T24" fmla="*/ 12 w 34"/>
                <a:gd name="T25" fmla="*/ 9 h 33"/>
                <a:gd name="T26" fmla="*/ 12 w 34"/>
                <a:gd name="T27" fmla="*/ 24 h 33"/>
                <a:gd name="T28" fmla="*/ 23 w 34"/>
                <a:gd name="T29" fmla="*/ 25 h 33"/>
                <a:gd name="T30" fmla="*/ 17 w 34"/>
                <a:gd name="T31" fmla="*/ 17 h 33"/>
                <a:gd name="T32" fmla="*/ 23 w 34"/>
                <a:gd name="T33" fmla="*/ 8 h 33"/>
                <a:gd name="T34" fmla="*/ 29 w 34"/>
                <a:gd name="T35" fmla="*/ 16 h 33"/>
                <a:gd name="T36" fmla="*/ 23 w 34"/>
                <a:gd name="T3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3">
                  <a:moveTo>
                    <a:pt x="18" y="0"/>
                  </a:moveTo>
                  <a:cubicBezTo>
                    <a:pt x="9" y="0"/>
                    <a:pt x="1" y="6"/>
                    <a:pt x="1" y="15"/>
                  </a:cubicBezTo>
                  <a:cubicBezTo>
                    <a:pt x="0" y="24"/>
                    <a:pt x="7" y="32"/>
                    <a:pt x="16" y="33"/>
                  </a:cubicBezTo>
                  <a:cubicBezTo>
                    <a:pt x="25" y="33"/>
                    <a:pt x="33" y="27"/>
                    <a:pt x="33" y="18"/>
                  </a:cubicBezTo>
                  <a:cubicBezTo>
                    <a:pt x="34" y="9"/>
                    <a:pt x="27" y="1"/>
                    <a:pt x="18" y="0"/>
                  </a:cubicBezTo>
                  <a:close/>
                  <a:moveTo>
                    <a:pt x="12" y="24"/>
                  </a:moveTo>
                  <a:cubicBezTo>
                    <a:pt x="8" y="24"/>
                    <a:pt x="8" y="24"/>
                    <a:pt x="8" y="24"/>
                  </a:cubicBezTo>
                  <a:cubicBezTo>
                    <a:pt x="8" y="12"/>
                    <a:pt x="8" y="12"/>
                    <a:pt x="8" y="12"/>
                  </a:cubicBezTo>
                  <a:cubicBezTo>
                    <a:pt x="8" y="12"/>
                    <a:pt x="8" y="12"/>
                    <a:pt x="8" y="12"/>
                  </a:cubicBezTo>
                  <a:cubicBezTo>
                    <a:pt x="5" y="13"/>
                    <a:pt x="5" y="13"/>
                    <a:pt x="5" y="13"/>
                  </a:cubicBezTo>
                  <a:cubicBezTo>
                    <a:pt x="5" y="11"/>
                    <a:pt x="5" y="11"/>
                    <a:pt x="5" y="11"/>
                  </a:cubicBezTo>
                  <a:cubicBezTo>
                    <a:pt x="9" y="9"/>
                    <a:pt x="9" y="9"/>
                    <a:pt x="9" y="9"/>
                  </a:cubicBezTo>
                  <a:cubicBezTo>
                    <a:pt x="12" y="9"/>
                    <a:pt x="12" y="9"/>
                    <a:pt x="12" y="9"/>
                  </a:cubicBezTo>
                  <a:lnTo>
                    <a:pt x="12" y="24"/>
                  </a:lnTo>
                  <a:close/>
                  <a:moveTo>
                    <a:pt x="23" y="25"/>
                  </a:moveTo>
                  <a:cubicBezTo>
                    <a:pt x="19" y="25"/>
                    <a:pt x="17" y="21"/>
                    <a:pt x="17" y="17"/>
                  </a:cubicBezTo>
                  <a:cubicBezTo>
                    <a:pt x="17" y="12"/>
                    <a:pt x="19" y="8"/>
                    <a:pt x="23" y="8"/>
                  </a:cubicBezTo>
                  <a:cubicBezTo>
                    <a:pt x="27" y="8"/>
                    <a:pt x="29" y="12"/>
                    <a:pt x="29" y="16"/>
                  </a:cubicBezTo>
                  <a:cubicBezTo>
                    <a:pt x="29" y="21"/>
                    <a:pt x="27" y="25"/>
                    <a:pt x="2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Freeform 13"/>
            <p:cNvSpPr/>
            <p:nvPr/>
          </p:nvSpPr>
          <p:spPr bwMode="auto">
            <a:xfrm>
              <a:off x="2811463" y="3503613"/>
              <a:ext cx="15875" cy="41275"/>
            </a:xfrm>
            <a:custGeom>
              <a:avLst/>
              <a:gdLst>
                <a:gd name="T0" fmla="*/ 2 w 4"/>
                <a:gd name="T1" fmla="*/ 0 h 11"/>
                <a:gd name="T2" fmla="*/ 0 w 4"/>
                <a:gd name="T3" fmla="*/ 6 h 11"/>
                <a:gd name="T4" fmla="*/ 2 w 4"/>
                <a:gd name="T5" fmla="*/ 11 h 11"/>
                <a:gd name="T6" fmla="*/ 4 w 4"/>
                <a:gd name="T7" fmla="*/ 5 h 11"/>
                <a:gd name="T8" fmla="*/ 2 w 4"/>
                <a:gd name="T9" fmla="*/ 0 h 11"/>
              </a:gdLst>
              <a:ahLst/>
              <a:cxnLst>
                <a:cxn ang="0">
                  <a:pos x="T0" y="T1"/>
                </a:cxn>
                <a:cxn ang="0">
                  <a:pos x="T2" y="T3"/>
                </a:cxn>
                <a:cxn ang="0">
                  <a:pos x="T4" y="T5"/>
                </a:cxn>
                <a:cxn ang="0">
                  <a:pos x="T6" y="T7"/>
                </a:cxn>
                <a:cxn ang="0">
                  <a:pos x="T8" y="T9"/>
                </a:cxn>
              </a:cxnLst>
              <a:rect l="0" t="0" r="r" b="b"/>
              <a:pathLst>
                <a:path w="4" h="11">
                  <a:moveTo>
                    <a:pt x="2" y="0"/>
                  </a:moveTo>
                  <a:cubicBezTo>
                    <a:pt x="1" y="0"/>
                    <a:pt x="0" y="2"/>
                    <a:pt x="0" y="6"/>
                  </a:cubicBezTo>
                  <a:cubicBezTo>
                    <a:pt x="0" y="9"/>
                    <a:pt x="1" y="11"/>
                    <a:pt x="2" y="11"/>
                  </a:cubicBezTo>
                  <a:cubicBezTo>
                    <a:pt x="3" y="11"/>
                    <a:pt x="4" y="9"/>
                    <a:pt x="4" y="5"/>
                  </a:cubicBezTo>
                  <a:cubicBezTo>
                    <a:pt x="4" y="2"/>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6" name="Group 56"/>
          <p:cNvGrpSpPr/>
          <p:nvPr/>
        </p:nvGrpSpPr>
        <p:grpSpPr>
          <a:xfrm>
            <a:off x="5405664" y="1687591"/>
            <a:ext cx="1409700" cy="909638"/>
            <a:chOff x="3630613" y="3930650"/>
            <a:chExt cx="1409700" cy="909638"/>
          </a:xfrm>
          <a:solidFill>
            <a:schemeClr val="bg2">
              <a:lumMod val="25000"/>
            </a:schemeClr>
          </a:solidFill>
        </p:grpSpPr>
        <p:sp>
          <p:nvSpPr>
            <p:cNvPr id="17" name="Freeform 14"/>
            <p:cNvSpPr>
              <a:spLocks noEditPoints="1"/>
            </p:cNvSpPr>
            <p:nvPr/>
          </p:nvSpPr>
          <p:spPr bwMode="auto">
            <a:xfrm>
              <a:off x="3630613" y="4730750"/>
              <a:ext cx="1409700" cy="109538"/>
            </a:xfrm>
            <a:custGeom>
              <a:avLst/>
              <a:gdLst>
                <a:gd name="T0" fmla="*/ 360 w 375"/>
                <a:gd name="T1" fmla="*/ 0 h 29"/>
                <a:gd name="T2" fmla="*/ 15 w 375"/>
                <a:gd name="T3" fmla="*/ 0 h 29"/>
                <a:gd name="T4" fmla="*/ 0 w 375"/>
                <a:gd name="T5" fmla="*/ 14 h 29"/>
                <a:gd name="T6" fmla="*/ 15 w 375"/>
                <a:gd name="T7" fmla="*/ 29 h 29"/>
                <a:gd name="T8" fmla="*/ 360 w 375"/>
                <a:gd name="T9" fmla="*/ 29 h 29"/>
                <a:gd name="T10" fmla="*/ 375 w 375"/>
                <a:gd name="T11" fmla="*/ 14 h 29"/>
                <a:gd name="T12" fmla="*/ 360 w 375"/>
                <a:gd name="T13" fmla="*/ 0 h 29"/>
                <a:gd name="T14" fmla="*/ 210 w 375"/>
                <a:gd name="T15" fmla="*/ 14 h 29"/>
                <a:gd name="T16" fmla="*/ 165 w 375"/>
                <a:gd name="T17" fmla="*/ 14 h 29"/>
                <a:gd name="T18" fmla="*/ 161 w 375"/>
                <a:gd name="T19" fmla="*/ 10 h 29"/>
                <a:gd name="T20" fmla="*/ 165 w 375"/>
                <a:gd name="T21" fmla="*/ 6 h 29"/>
                <a:gd name="T22" fmla="*/ 210 w 375"/>
                <a:gd name="T23" fmla="*/ 6 h 29"/>
                <a:gd name="T24" fmla="*/ 214 w 375"/>
                <a:gd name="T25" fmla="*/ 10 h 29"/>
                <a:gd name="T26" fmla="*/ 210 w 375"/>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29">
                  <a:moveTo>
                    <a:pt x="360" y="0"/>
                  </a:moveTo>
                  <a:cubicBezTo>
                    <a:pt x="15" y="0"/>
                    <a:pt x="15" y="0"/>
                    <a:pt x="15" y="0"/>
                  </a:cubicBezTo>
                  <a:cubicBezTo>
                    <a:pt x="7" y="0"/>
                    <a:pt x="0" y="6"/>
                    <a:pt x="0" y="14"/>
                  </a:cubicBezTo>
                  <a:cubicBezTo>
                    <a:pt x="0" y="22"/>
                    <a:pt x="7" y="29"/>
                    <a:pt x="15" y="29"/>
                  </a:cubicBezTo>
                  <a:cubicBezTo>
                    <a:pt x="360" y="29"/>
                    <a:pt x="360" y="29"/>
                    <a:pt x="360" y="29"/>
                  </a:cubicBezTo>
                  <a:cubicBezTo>
                    <a:pt x="368" y="29"/>
                    <a:pt x="375" y="22"/>
                    <a:pt x="375" y="14"/>
                  </a:cubicBezTo>
                  <a:cubicBezTo>
                    <a:pt x="375" y="6"/>
                    <a:pt x="368" y="0"/>
                    <a:pt x="360" y="0"/>
                  </a:cubicBezTo>
                  <a:close/>
                  <a:moveTo>
                    <a:pt x="210" y="14"/>
                  </a:moveTo>
                  <a:cubicBezTo>
                    <a:pt x="165" y="14"/>
                    <a:pt x="165" y="14"/>
                    <a:pt x="165" y="14"/>
                  </a:cubicBezTo>
                  <a:cubicBezTo>
                    <a:pt x="163" y="14"/>
                    <a:pt x="161" y="13"/>
                    <a:pt x="161" y="10"/>
                  </a:cubicBezTo>
                  <a:cubicBezTo>
                    <a:pt x="161" y="8"/>
                    <a:pt x="163" y="6"/>
                    <a:pt x="165" y="6"/>
                  </a:cubicBezTo>
                  <a:cubicBezTo>
                    <a:pt x="210" y="6"/>
                    <a:pt x="210" y="6"/>
                    <a:pt x="210" y="6"/>
                  </a:cubicBezTo>
                  <a:cubicBezTo>
                    <a:pt x="212" y="6"/>
                    <a:pt x="214" y="8"/>
                    <a:pt x="214" y="10"/>
                  </a:cubicBezTo>
                  <a:cubicBezTo>
                    <a:pt x="214" y="13"/>
                    <a:pt x="212" y="14"/>
                    <a:pt x="21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 name="Freeform 15"/>
            <p:cNvSpPr>
              <a:spLocks noEditPoints="1"/>
            </p:cNvSpPr>
            <p:nvPr/>
          </p:nvSpPr>
          <p:spPr bwMode="auto">
            <a:xfrm>
              <a:off x="3713163" y="3930650"/>
              <a:ext cx="1244600" cy="766763"/>
            </a:xfrm>
            <a:custGeom>
              <a:avLst/>
              <a:gdLst>
                <a:gd name="T0" fmla="*/ 311 w 331"/>
                <a:gd name="T1" fmla="*/ 0 h 203"/>
                <a:gd name="T2" fmla="*/ 20 w 331"/>
                <a:gd name="T3" fmla="*/ 0 h 203"/>
                <a:gd name="T4" fmla="*/ 0 w 331"/>
                <a:gd name="T5" fmla="*/ 20 h 203"/>
                <a:gd name="T6" fmla="*/ 0 w 331"/>
                <a:gd name="T7" fmla="*/ 183 h 203"/>
                <a:gd name="T8" fmla="*/ 20 w 331"/>
                <a:gd name="T9" fmla="*/ 203 h 203"/>
                <a:gd name="T10" fmla="*/ 311 w 331"/>
                <a:gd name="T11" fmla="*/ 203 h 203"/>
                <a:gd name="T12" fmla="*/ 331 w 331"/>
                <a:gd name="T13" fmla="*/ 183 h 203"/>
                <a:gd name="T14" fmla="*/ 331 w 331"/>
                <a:gd name="T15" fmla="*/ 20 h 203"/>
                <a:gd name="T16" fmla="*/ 311 w 331"/>
                <a:gd name="T17" fmla="*/ 0 h 203"/>
                <a:gd name="T18" fmla="*/ 315 w 331"/>
                <a:gd name="T19" fmla="*/ 175 h 203"/>
                <a:gd name="T20" fmla="*/ 296 w 331"/>
                <a:gd name="T21" fmla="*/ 193 h 203"/>
                <a:gd name="T22" fmla="*/ 35 w 331"/>
                <a:gd name="T23" fmla="*/ 193 h 203"/>
                <a:gd name="T24" fmla="*/ 17 w 331"/>
                <a:gd name="T25" fmla="*/ 175 h 203"/>
                <a:gd name="T26" fmla="*/ 17 w 331"/>
                <a:gd name="T27" fmla="*/ 28 h 203"/>
                <a:gd name="T28" fmla="*/ 35 w 331"/>
                <a:gd name="T29" fmla="*/ 10 h 203"/>
                <a:gd name="T30" fmla="*/ 296 w 331"/>
                <a:gd name="T31" fmla="*/ 10 h 203"/>
                <a:gd name="T32" fmla="*/ 315 w 331"/>
                <a:gd name="T33" fmla="*/ 28 h 203"/>
                <a:gd name="T34" fmla="*/ 315 w 331"/>
                <a:gd name="T35" fmla="*/ 17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1" h="203">
                  <a:moveTo>
                    <a:pt x="311" y="0"/>
                  </a:moveTo>
                  <a:cubicBezTo>
                    <a:pt x="20" y="0"/>
                    <a:pt x="20" y="0"/>
                    <a:pt x="20" y="0"/>
                  </a:cubicBezTo>
                  <a:cubicBezTo>
                    <a:pt x="9" y="0"/>
                    <a:pt x="0" y="9"/>
                    <a:pt x="0" y="20"/>
                  </a:cubicBezTo>
                  <a:cubicBezTo>
                    <a:pt x="0" y="183"/>
                    <a:pt x="0" y="183"/>
                    <a:pt x="0" y="183"/>
                  </a:cubicBezTo>
                  <a:cubicBezTo>
                    <a:pt x="0" y="194"/>
                    <a:pt x="9" y="203"/>
                    <a:pt x="20" y="203"/>
                  </a:cubicBezTo>
                  <a:cubicBezTo>
                    <a:pt x="311" y="203"/>
                    <a:pt x="311" y="203"/>
                    <a:pt x="311" y="203"/>
                  </a:cubicBezTo>
                  <a:cubicBezTo>
                    <a:pt x="322" y="203"/>
                    <a:pt x="331" y="194"/>
                    <a:pt x="331" y="183"/>
                  </a:cubicBezTo>
                  <a:cubicBezTo>
                    <a:pt x="331" y="20"/>
                    <a:pt x="331" y="20"/>
                    <a:pt x="331" y="20"/>
                  </a:cubicBezTo>
                  <a:cubicBezTo>
                    <a:pt x="331" y="9"/>
                    <a:pt x="322" y="0"/>
                    <a:pt x="311" y="0"/>
                  </a:cubicBezTo>
                  <a:close/>
                  <a:moveTo>
                    <a:pt x="315" y="175"/>
                  </a:moveTo>
                  <a:cubicBezTo>
                    <a:pt x="315" y="185"/>
                    <a:pt x="306" y="193"/>
                    <a:pt x="296" y="193"/>
                  </a:cubicBezTo>
                  <a:cubicBezTo>
                    <a:pt x="35" y="193"/>
                    <a:pt x="35" y="193"/>
                    <a:pt x="35" y="193"/>
                  </a:cubicBezTo>
                  <a:cubicBezTo>
                    <a:pt x="25" y="193"/>
                    <a:pt x="17" y="185"/>
                    <a:pt x="17" y="175"/>
                  </a:cubicBezTo>
                  <a:cubicBezTo>
                    <a:pt x="17" y="28"/>
                    <a:pt x="17" y="28"/>
                    <a:pt x="17" y="28"/>
                  </a:cubicBezTo>
                  <a:cubicBezTo>
                    <a:pt x="17" y="18"/>
                    <a:pt x="25" y="10"/>
                    <a:pt x="35" y="10"/>
                  </a:cubicBezTo>
                  <a:cubicBezTo>
                    <a:pt x="296" y="10"/>
                    <a:pt x="296" y="10"/>
                    <a:pt x="296" y="10"/>
                  </a:cubicBezTo>
                  <a:cubicBezTo>
                    <a:pt x="306" y="10"/>
                    <a:pt x="315" y="18"/>
                    <a:pt x="315" y="28"/>
                  </a:cubicBezTo>
                  <a:lnTo>
                    <a:pt x="315"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Freeform 16"/>
            <p:cNvSpPr>
              <a:spLocks noEditPoints="1"/>
            </p:cNvSpPr>
            <p:nvPr/>
          </p:nvSpPr>
          <p:spPr bwMode="auto">
            <a:xfrm>
              <a:off x="3800828" y="3985275"/>
              <a:ext cx="1053394" cy="651460"/>
            </a:xfrm>
            <a:custGeom>
              <a:avLst/>
              <a:gdLst>
                <a:gd name="T0" fmla="*/ 279 w 298"/>
                <a:gd name="T1" fmla="*/ 0 h 183"/>
                <a:gd name="T2" fmla="*/ 18 w 298"/>
                <a:gd name="T3" fmla="*/ 0 h 183"/>
                <a:gd name="T4" fmla="*/ 0 w 298"/>
                <a:gd name="T5" fmla="*/ 18 h 183"/>
                <a:gd name="T6" fmla="*/ 0 w 298"/>
                <a:gd name="T7" fmla="*/ 165 h 183"/>
                <a:gd name="T8" fmla="*/ 18 w 298"/>
                <a:gd name="T9" fmla="*/ 183 h 183"/>
                <a:gd name="T10" fmla="*/ 279 w 298"/>
                <a:gd name="T11" fmla="*/ 183 h 183"/>
                <a:gd name="T12" fmla="*/ 298 w 298"/>
                <a:gd name="T13" fmla="*/ 165 h 183"/>
                <a:gd name="T14" fmla="*/ 298 w 298"/>
                <a:gd name="T15" fmla="*/ 18 h 183"/>
                <a:gd name="T16" fmla="*/ 279 w 298"/>
                <a:gd name="T17" fmla="*/ 0 h 183"/>
                <a:gd name="T18" fmla="*/ 287 w 298"/>
                <a:gd name="T19" fmla="*/ 40 h 183"/>
                <a:gd name="T20" fmla="*/ 233 w 298"/>
                <a:gd name="T21" fmla="*/ 98 h 183"/>
                <a:gd name="T22" fmla="*/ 232 w 298"/>
                <a:gd name="T23" fmla="*/ 98 h 183"/>
                <a:gd name="T24" fmla="*/ 232 w 298"/>
                <a:gd name="T25" fmla="*/ 98 h 183"/>
                <a:gd name="T26" fmla="*/ 232 w 298"/>
                <a:gd name="T27" fmla="*/ 98 h 183"/>
                <a:gd name="T28" fmla="*/ 231 w 298"/>
                <a:gd name="T29" fmla="*/ 98 h 183"/>
                <a:gd name="T30" fmla="*/ 228 w 298"/>
                <a:gd name="T31" fmla="*/ 100 h 183"/>
                <a:gd name="T32" fmla="*/ 226 w 298"/>
                <a:gd name="T33" fmla="*/ 99 h 183"/>
                <a:gd name="T34" fmla="*/ 221 w 298"/>
                <a:gd name="T35" fmla="*/ 96 h 183"/>
                <a:gd name="T36" fmla="*/ 198 w 298"/>
                <a:gd name="T37" fmla="*/ 73 h 183"/>
                <a:gd name="T38" fmla="*/ 158 w 298"/>
                <a:gd name="T39" fmla="*/ 131 h 183"/>
                <a:gd name="T40" fmla="*/ 149 w 298"/>
                <a:gd name="T41" fmla="*/ 133 h 183"/>
                <a:gd name="T42" fmla="*/ 147 w 298"/>
                <a:gd name="T43" fmla="*/ 130 h 183"/>
                <a:gd name="T44" fmla="*/ 144 w 298"/>
                <a:gd name="T45" fmla="*/ 128 h 183"/>
                <a:gd name="T46" fmla="*/ 117 w 298"/>
                <a:gd name="T47" fmla="*/ 101 h 183"/>
                <a:gd name="T48" fmla="*/ 18 w 298"/>
                <a:gd name="T49" fmla="*/ 163 h 183"/>
                <a:gd name="T50" fmla="*/ 9 w 298"/>
                <a:gd name="T51" fmla="*/ 161 h 183"/>
                <a:gd name="T52" fmla="*/ 11 w 298"/>
                <a:gd name="T53" fmla="*/ 152 h 183"/>
                <a:gd name="T54" fmla="*/ 115 w 298"/>
                <a:gd name="T55" fmla="*/ 87 h 183"/>
                <a:gd name="T56" fmla="*/ 118 w 298"/>
                <a:gd name="T57" fmla="*/ 86 h 183"/>
                <a:gd name="T58" fmla="*/ 123 w 298"/>
                <a:gd name="T59" fmla="*/ 88 h 183"/>
                <a:gd name="T60" fmla="*/ 152 w 298"/>
                <a:gd name="T61" fmla="*/ 117 h 183"/>
                <a:gd name="T62" fmla="*/ 191 w 298"/>
                <a:gd name="T63" fmla="*/ 60 h 183"/>
                <a:gd name="T64" fmla="*/ 196 w 298"/>
                <a:gd name="T65" fmla="*/ 57 h 183"/>
                <a:gd name="T66" fmla="*/ 204 w 298"/>
                <a:gd name="T67" fmla="*/ 61 h 183"/>
                <a:gd name="T68" fmla="*/ 227 w 298"/>
                <a:gd name="T69" fmla="*/ 84 h 183"/>
                <a:gd name="T70" fmla="*/ 278 w 298"/>
                <a:gd name="T71" fmla="*/ 31 h 183"/>
                <a:gd name="T72" fmla="*/ 287 w 298"/>
                <a:gd name="T73" fmla="*/ 31 h 183"/>
                <a:gd name="T74" fmla="*/ 287 w 298"/>
                <a:gd name="T75" fmla="*/ 4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8" h="183">
                  <a:moveTo>
                    <a:pt x="279" y="0"/>
                  </a:moveTo>
                  <a:cubicBezTo>
                    <a:pt x="18" y="0"/>
                    <a:pt x="18" y="0"/>
                    <a:pt x="18" y="0"/>
                  </a:cubicBezTo>
                  <a:cubicBezTo>
                    <a:pt x="8" y="0"/>
                    <a:pt x="0" y="8"/>
                    <a:pt x="0" y="18"/>
                  </a:cubicBezTo>
                  <a:cubicBezTo>
                    <a:pt x="0" y="165"/>
                    <a:pt x="0" y="165"/>
                    <a:pt x="0" y="165"/>
                  </a:cubicBezTo>
                  <a:cubicBezTo>
                    <a:pt x="0" y="175"/>
                    <a:pt x="8" y="183"/>
                    <a:pt x="18" y="183"/>
                  </a:cubicBezTo>
                  <a:cubicBezTo>
                    <a:pt x="279" y="183"/>
                    <a:pt x="279" y="183"/>
                    <a:pt x="279" y="183"/>
                  </a:cubicBezTo>
                  <a:cubicBezTo>
                    <a:pt x="289" y="183"/>
                    <a:pt x="298" y="175"/>
                    <a:pt x="298" y="165"/>
                  </a:cubicBezTo>
                  <a:cubicBezTo>
                    <a:pt x="298" y="18"/>
                    <a:pt x="298" y="18"/>
                    <a:pt x="298" y="18"/>
                  </a:cubicBezTo>
                  <a:cubicBezTo>
                    <a:pt x="298" y="8"/>
                    <a:pt x="289" y="0"/>
                    <a:pt x="279" y="0"/>
                  </a:cubicBezTo>
                  <a:close/>
                  <a:moveTo>
                    <a:pt x="287" y="40"/>
                  </a:moveTo>
                  <a:cubicBezTo>
                    <a:pt x="233" y="98"/>
                    <a:pt x="233" y="98"/>
                    <a:pt x="233" y="98"/>
                  </a:cubicBezTo>
                  <a:cubicBezTo>
                    <a:pt x="232" y="98"/>
                    <a:pt x="232" y="98"/>
                    <a:pt x="232" y="98"/>
                  </a:cubicBezTo>
                  <a:cubicBezTo>
                    <a:pt x="232" y="98"/>
                    <a:pt x="232" y="98"/>
                    <a:pt x="232" y="98"/>
                  </a:cubicBezTo>
                  <a:cubicBezTo>
                    <a:pt x="232" y="98"/>
                    <a:pt x="232" y="98"/>
                    <a:pt x="232" y="98"/>
                  </a:cubicBezTo>
                  <a:cubicBezTo>
                    <a:pt x="232" y="98"/>
                    <a:pt x="232" y="98"/>
                    <a:pt x="231" y="98"/>
                  </a:cubicBezTo>
                  <a:cubicBezTo>
                    <a:pt x="231" y="99"/>
                    <a:pt x="229" y="100"/>
                    <a:pt x="228" y="100"/>
                  </a:cubicBezTo>
                  <a:cubicBezTo>
                    <a:pt x="227" y="100"/>
                    <a:pt x="226" y="99"/>
                    <a:pt x="226" y="99"/>
                  </a:cubicBezTo>
                  <a:cubicBezTo>
                    <a:pt x="224" y="99"/>
                    <a:pt x="222" y="98"/>
                    <a:pt x="221" y="96"/>
                  </a:cubicBezTo>
                  <a:cubicBezTo>
                    <a:pt x="198" y="73"/>
                    <a:pt x="198" y="73"/>
                    <a:pt x="198" y="73"/>
                  </a:cubicBezTo>
                  <a:cubicBezTo>
                    <a:pt x="158" y="131"/>
                    <a:pt x="158" y="131"/>
                    <a:pt x="158" y="131"/>
                  </a:cubicBezTo>
                  <a:cubicBezTo>
                    <a:pt x="156" y="134"/>
                    <a:pt x="152" y="135"/>
                    <a:pt x="149" y="133"/>
                  </a:cubicBezTo>
                  <a:cubicBezTo>
                    <a:pt x="148" y="132"/>
                    <a:pt x="147" y="131"/>
                    <a:pt x="147" y="130"/>
                  </a:cubicBezTo>
                  <a:cubicBezTo>
                    <a:pt x="146" y="129"/>
                    <a:pt x="145" y="129"/>
                    <a:pt x="144" y="128"/>
                  </a:cubicBezTo>
                  <a:cubicBezTo>
                    <a:pt x="117" y="101"/>
                    <a:pt x="117" y="101"/>
                    <a:pt x="117" y="101"/>
                  </a:cubicBezTo>
                  <a:cubicBezTo>
                    <a:pt x="18" y="163"/>
                    <a:pt x="18" y="163"/>
                    <a:pt x="18" y="163"/>
                  </a:cubicBezTo>
                  <a:cubicBezTo>
                    <a:pt x="15" y="165"/>
                    <a:pt x="11" y="164"/>
                    <a:pt x="9" y="161"/>
                  </a:cubicBezTo>
                  <a:cubicBezTo>
                    <a:pt x="7" y="158"/>
                    <a:pt x="8" y="154"/>
                    <a:pt x="11" y="152"/>
                  </a:cubicBezTo>
                  <a:cubicBezTo>
                    <a:pt x="115" y="87"/>
                    <a:pt x="115" y="87"/>
                    <a:pt x="115" y="87"/>
                  </a:cubicBezTo>
                  <a:cubicBezTo>
                    <a:pt x="116" y="86"/>
                    <a:pt x="117" y="86"/>
                    <a:pt x="118" y="86"/>
                  </a:cubicBezTo>
                  <a:cubicBezTo>
                    <a:pt x="120" y="86"/>
                    <a:pt x="122" y="87"/>
                    <a:pt x="123" y="88"/>
                  </a:cubicBezTo>
                  <a:cubicBezTo>
                    <a:pt x="152" y="117"/>
                    <a:pt x="152" y="117"/>
                    <a:pt x="152" y="117"/>
                  </a:cubicBezTo>
                  <a:cubicBezTo>
                    <a:pt x="191" y="60"/>
                    <a:pt x="191" y="60"/>
                    <a:pt x="191" y="60"/>
                  </a:cubicBezTo>
                  <a:cubicBezTo>
                    <a:pt x="192" y="58"/>
                    <a:pt x="194" y="57"/>
                    <a:pt x="196" y="57"/>
                  </a:cubicBezTo>
                  <a:cubicBezTo>
                    <a:pt x="199" y="57"/>
                    <a:pt x="202" y="58"/>
                    <a:pt x="204" y="61"/>
                  </a:cubicBezTo>
                  <a:cubicBezTo>
                    <a:pt x="227" y="84"/>
                    <a:pt x="227" y="84"/>
                    <a:pt x="227" y="84"/>
                  </a:cubicBezTo>
                  <a:cubicBezTo>
                    <a:pt x="278" y="31"/>
                    <a:pt x="278" y="31"/>
                    <a:pt x="278" y="31"/>
                  </a:cubicBezTo>
                  <a:cubicBezTo>
                    <a:pt x="280" y="28"/>
                    <a:pt x="284" y="28"/>
                    <a:pt x="287" y="31"/>
                  </a:cubicBezTo>
                  <a:cubicBezTo>
                    <a:pt x="289" y="33"/>
                    <a:pt x="290" y="37"/>
                    <a:pt x="287"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0" name="TextBox 34"/>
          <p:cNvSpPr txBox="1"/>
          <p:nvPr/>
        </p:nvSpPr>
        <p:spPr>
          <a:xfrm>
            <a:off x="1031485" y="4070180"/>
            <a:ext cx="10158058" cy="737235"/>
          </a:xfrm>
          <a:prstGeom prst="rect">
            <a:avLst/>
          </a:prstGeom>
          <a:noFill/>
        </p:spPr>
        <p:txBody>
          <a:bodyPr wrap="square" rtlCol="0">
            <a:spAutoFit/>
          </a:bodyPr>
          <a:lstStyle>
            <a:defPPr>
              <a:defRPr lang="id-ID"/>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just">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一号园丁是针对园艺行业提供的一款 B2C 电商平台。公司自身提供植物花草，或者通过代理商提供植物商品，代理商可发货，也可通过总公司 发货。主要提供的服务有：植物花草的配送，免费设计，上门安装，后期养护。</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 name="TextBox 263"/>
          <p:cNvSpPr txBox="1"/>
          <p:nvPr/>
        </p:nvSpPr>
        <p:spPr>
          <a:xfrm>
            <a:off x="1497330" y="2764790"/>
            <a:ext cx="2400300" cy="333375"/>
          </a:xfrm>
          <a:prstGeom prst="rect">
            <a:avLst/>
          </a:prstGeom>
          <a:noFill/>
        </p:spPr>
        <p:txBody>
          <a:bodyPr wrap="square" rtlCol="0">
            <a:spAutoFit/>
          </a:bodyPr>
          <a:lstStyle/>
          <a:p>
            <a:pPr>
              <a:lnSpc>
                <a:spcPct val="150000"/>
              </a:lnSpc>
            </a:pPr>
            <a:r>
              <a:rPr lang="zh-CN" sz="1050" b="1" dirty="0">
                <a:solidFill>
                  <a:schemeClr val="bg1">
                    <a:lumMod val="50000"/>
                  </a:schemeClr>
                </a:solidFill>
                <a:latin typeface="微软雅黑" panose="020B0503020204020204" pitchFamily="34" charset="-122"/>
                <a:ea typeface="微软雅黑" panose="020B0503020204020204" pitchFamily="34" charset="-122"/>
              </a:rPr>
              <a:t>一号园丁</a:t>
            </a:r>
            <a:endParaRPr lang="zh-CN" sz="105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TextBox 267"/>
          <p:cNvSpPr txBox="1"/>
          <p:nvPr/>
        </p:nvSpPr>
        <p:spPr>
          <a:xfrm>
            <a:off x="4387215" y="2764790"/>
            <a:ext cx="3787775" cy="1060450"/>
          </a:xfrm>
          <a:prstGeom prst="rect">
            <a:avLst/>
          </a:prstGeom>
          <a:noFill/>
        </p:spPr>
        <p:txBody>
          <a:bodyPr wrap="square" rtlCol="0">
            <a:spAutoFit/>
          </a:bodyPr>
          <a:lstStyle/>
          <a:p>
            <a:pPr>
              <a:lnSpc>
                <a:spcPct val="15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1）首页：定制商品以及花草商品展示，可购买，形成订单；</a:t>
            </a:r>
            <a:endParaRPr lang="zh-CN" altLang="en-US" sz="105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2）园艺秀：展示自家园艺风格；可评论；</a:t>
            </a:r>
            <a:endParaRPr lang="zh-CN" altLang="en-US" sz="105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3）消息：系统发送给用户的消息；</a:t>
            </a:r>
            <a:endParaRPr lang="zh-CN" altLang="en-US" sz="1050"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4）我的：购物车，订单，预约等。。 </a:t>
            </a:r>
            <a:endParaRPr lang="zh-CN" altLang="en-US" sz="10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270"/>
          <p:cNvSpPr txBox="1"/>
          <p:nvPr/>
        </p:nvSpPr>
        <p:spPr>
          <a:xfrm>
            <a:off x="8954770" y="2764790"/>
            <a:ext cx="2400300" cy="333375"/>
          </a:xfrm>
          <a:prstGeom prst="rect">
            <a:avLst/>
          </a:prstGeom>
          <a:noFill/>
        </p:spPr>
        <p:txBody>
          <a:bodyPr wrap="square" rtlCol="0">
            <a:spAutoFit/>
          </a:bodyPr>
          <a:lstStyle/>
          <a:p>
            <a:pPr>
              <a:lnSpc>
                <a:spcPct val="15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浙江物产中大集团</a:t>
            </a:r>
            <a:endParaRPr lang="zh-CN" altLang="en-US" sz="105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 presetClass="entr" presetSubtype="4" fill="hold" nodeType="withEffect">
                                  <p:stCondLst>
                                    <p:cond delay="20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60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ppt_x"/>
                                          </p:val>
                                        </p:tav>
                                        <p:tav tm="100000">
                                          <p:val>
                                            <p:strVal val="#ppt_x"/>
                                          </p:val>
                                        </p:tav>
                                      </p:tavLst>
                                    </p:anim>
                                    <p:anim calcmode="lin" valueType="num">
                                      <p:cBhvr additive="base">
                                        <p:cTn id="15" dur="500" fill="hold"/>
                                        <p:tgtEl>
                                          <p:spTgt spid="16"/>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100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 name="图片 23" descr="../Downloads/IMG_5153.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892810" y="1222693"/>
            <a:ext cx="2461895" cy="4384040"/>
          </a:xfrm>
          <a:prstGeom prst="rect">
            <a:avLst/>
          </a:prstGeom>
          <a:noFill/>
          <a:ln>
            <a:noFill/>
          </a:ln>
        </p:spPr>
      </p:pic>
      <p:pic>
        <p:nvPicPr>
          <p:cNvPr id="20" name="图片 20" descr="../Downloads/IMG_515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3673475" y="1222693"/>
            <a:ext cx="2446655" cy="4356100"/>
          </a:xfrm>
          <a:prstGeom prst="rect">
            <a:avLst/>
          </a:prstGeom>
          <a:noFill/>
          <a:ln>
            <a:noFill/>
          </a:ln>
        </p:spPr>
      </p:pic>
      <p:pic>
        <p:nvPicPr>
          <p:cNvPr id="24" name="图片 24" descr="../Downloads/IMG_5159.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6438900" y="1222693"/>
            <a:ext cx="2285365" cy="4069715"/>
          </a:xfrm>
          <a:prstGeom prst="rect">
            <a:avLst/>
          </a:prstGeom>
          <a:noFill/>
          <a:ln>
            <a:noFill/>
          </a:ln>
        </p:spPr>
      </p:pic>
      <p:pic>
        <p:nvPicPr>
          <p:cNvPr id="26" name="图片 26" descr="../Downloads/IMG_515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9043035" y="1222693"/>
            <a:ext cx="2249170" cy="400494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758655" y="206282"/>
            <a:ext cx="4673600" cy="914400"/>
            <a:chOff x="3744685" y="348342"/>
            <a:chExt cx="4673600" cy="914400"/>
          </a:xfrm>
        </p:grpSpPr>
        <p:sp>
          <p:nvSpPr>
            <p:cNvPr id="2" name="矩形 1"/>
            <p:cNvSpPr/>
            <p:nvPr/>
          </p:nvSpPr>
          <p:spPr>
            <a:xfrm>
              <a:off x="3744685" y="348342"/>
              <a:ext cx="4673600" cy="9144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3"/>
            <p:cNvSpPr txBox="1"/>
            <p:nvPr/>
          </p:nvSpPr>
          <p:spPr>
            <a:xfrm>
              <a:off x="4495445" y="457786"/>
              <a:ext cx="3172081" cy="583565"/>
            </a:xfrm>
            <a:prstGeom prst="rect">
              <a:avLst/>
            </a:prstGeom>
            <a:noFill/>
          </p:spPr>
          <p:txBody>
            <a:bodyPr wrap="square" rtlCol="0">
              <a:spAutoFit/>
            </a:bodyPr>
            <a:lstStyle/>
            <a:p>
              <a:pPr algn="ctr"/>
              <a:r>
                <a:rPr lang="zh-CN" altLang="en-US" sz="3200" spc="300" dirty="0">
                  <a:solidFill>
                    <a:schemeClr val="bg1">
                      <a:lumMod val="85000"/>
                    </a:schemeClr>
                  </a:solidFill>
                  <a:latin typeface="微软雅黑" panose="020B0503020204020204" pitchFamily="34" charset="-122"/>
                  <a:ea typeface="微软雅黑" panose="020B0503020204020204" pitchFamily="34" charset="-122"/>
                </a:rPr>
                <a:t>让我来</a:t>
              </a:r>
              <a:endParaRPr lang="zh-CN" altLang="en-US" sz="3200" spc="3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5" name="Group 42"/>
          <p:cNvGrpSpPr/>
          <p:nvPr/>
        </p:nvGrpSpPr>
        <p:grpSpPr>
          <a:xfrm>
            <a:off x="9162953" y="1417847"/>
            <a:ext cx="1329624" cy="1016000"/>
            <a:chOff x="5026025" y="3435350"/>
            <a:chExt cx="1770063" cy="1352551"/>
          </a:xfrm>
          <a:solidFill>
            <a:schemeClr val="bg2">
              <a:lumMod val="25000"/>
            </a:schemeClr>
          </a:solidFill>
        </p:grpSpPr>
        <p:sp>
          <p:nvSpPr>
            <p:cNvPr id="6" name="Freeform 5"/>
            <p:cNvSpPr/>
            <p:nvPr/>
          </p:nvSpPr>
          <p:spPr bwMode="auto">
            <a:xfrm>
              <a:off x="5397500" y="3484563"/>
              <a:ext cx="1030288" cy="1303338"/>
            </a:xfrm>
            <a:custGeom>
              <a:avLst/>
              <a:gdLst>
                <a:gd name="T0" fmla="*/ 89 w 274"/>
                <a:gd name="T1" fmla="*/ 160 h 345"/>
                <a:gd name="T2" fmla="*/ 8 w 274"/>
                <a:gd name="T3" fmla="*/ 345 h 345"/>
                <a:gd name="T4" fmla="*/ 265 w 274"/>
                <a:gd name="T5" fmla="*/ 345 h 345"/>
                <a:gd name="T6" fmla="*/ 184 w 274"/>
                <a:gd name="T7" fmla="*/ 160 h 345"/>
                <a:gd name="T8" fmla="*/ 226 w 274"/>
                <a:gd name="T9" fmla="*/ 88 h 345"/>
                <a:gd name="T10" fmla="*/ 137 w 274"/>
                <a:gd name="T11" fmla="*/ 0 h 345"/>
                <a:gd name="T12" fmla="*/ 47 w 274"/>
                <a:gd name="T13" fmla="*/ 86 h 345"/>
                <a:gd name="T14" fmla="*/ 89 w 274"/>
                <a:gd name="T15" fmla="*/ 160 h 3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345">
                  <a:moveTo>
                    <a:pt x="89" y="160"/>
                  </a:moveTo>
                  <a:cubicBezTo>
                    <a:pt x="13" y="191"/>
                    <a:pt x="0" y="272"/>
                    <a:pt x="8" y="345"/>
                  </a:cubicBezTo>
                  <a:cubicBezTo>
                    <a:pt x="265" y="345"/>
                    <a:pt x="265" y="345"/>
                    <a:pt x="265" y="345"/>
                  </a:cubicBezTo>
                  <a:cubicBezTo>
                    <a:pt x="274" y="272"/>
                    <a:pt x="261" y="191"/>
                    <a:pt x="184" y="160"/>
                  </a:cubicBezTo>
                  <a:cubicBezTo>
                    <a:pt x="209" y="145"/>
                    <a:pt x="225" y="118"/>
                    <a:pt x="226" y="88"/>
                  </a:cubicBezTo>
                  <a:cubicBezTo>
                    <a:pt x="226" y="40"/>
                    <a:pt x="187" y="1"/>
                    <a:pt x="137" y="0"/>
                  </a:cubicBezTo>
                  <a:cubicBezTo>
                    <a:pt x="88" y="0"/>
                    <a:pt x="48" y="38"/>
                    <a:pt x="47" y="86"/>
                  </a:cubicBezTo>
                  <a:cubicBezTo>
                    <a:pt x="47" y="117"/>
                    <a:pt x="64" y="145"/>
                    <a:pt x="89"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 name="Freeform 6"/>
            <p:cNvSpPr/>
            <p:nvPr/>
          </p:nvSpPr>
          <p:spPr bwMode="auto">
            <a:xfrm>
              <a:off x="6210300" y="3435350"/>
              <a:ext cx="585788" cy="1027113"/>
            </a:xfrm>
            <a:custGeom>
              <a:avLst/>
              <a:gdLst>
                <a:gd name="T0" fmla="*/ 0 w 156"/>
                <a:gd name="T1" fmla="*/ 173 h 272"/>
                <a:gd name="T2" fmla="*/ 70 w 156"/>
                <a:gd name="T3" fmla="*/ 272 h 272"/>
                <a:gd name="T4" fmla="*/ 151 w 156"/>
                <a:gd name="T5" fmla="*/ 271 h 272"/>
                <a:gd name="T6" fmla="*/ 91 w 156"/>
                <a:gd name="T7" fmla="*/ 136 h 272"/>
                <a:gd name="T8" fmla="*/ 122 w 156"/>
                <a:gd name="T9" fmla="*/ 82 h 272"/>
                <a:gd name="T10" fmla="*/ 8 w 156"/>
                <a:gd name="T11" fmla="*/ 40 h 272"/>
                <a:gd name="T12" fmla="*/ 0 w 156"/>
                <a:gd name="T13" fmla="*/ 173 h 272"/>
              </a:gdLst>
              <a:ahLst/>
              <a:cxnLst>
                <a:cxn ang="0">
                  <a:pos x="T0" y="T1"/>
                </a:cxn>
                <a:cxn ang="0">
                  <a:pos x="T2" y="T3"/>
                </a:cxn>
                <a:cxn ang="0">
                  <a:pos x="T4" y="T5"/>
                </a:cxn>
                <a:cxn ang="0">
                  <a:pos x="T6" y="T7"/>
                </a:cxn>
                <a:cxn ang="0">
                  <a:pos x="T8" y="T9"/>
                </a:cxn>
                <a:cxn ang="0">
                  <a:pos x="T10" y="T11"/>
                </a:cxn>
                <a:cxn ang="0">
                  <a:pos x="T12" y="T13"/>
                </a:cxn>
              </a:cxnLst>
              <a:rect l="0" t="0" r="r" b="b"/>
              <a:pathLst>
                <a:path w="156" h="272">
                  <a:moveTo>
                    <a:pt x="0" y="173"/>
                  </a:moveTo>
                  <a:cubicBezTo>
                    <a:pt x="39" y="188"/>
                    <a:pt x="64" y="230"/>
                    <a:pt x="70" y="272"/>
                  </a:cubicBezTo>
                  <a:cubicBezTo>
                    <a:pt x="151" y="271"/>
                    <a:pt x="151" y="271"/>
                    <a:pt x="151" y="271"/>
                  </a:cubicBezTo>
                  <a:cubicBezTo>
                    <a:pt x="156" y="218"/>
                    <a:pt x="147" y="158"/>
                    <a:pt x="91" y="136"/>
                  </a:cubicBezTo>
                  <a:cubicBezTo>
                    <a:pt x="110" y="125"/>
                    <a:pt x="122" y="105"/>
                    <a:pt x="122" y="82"/>
                  </a:cubicBezTo>
                  <a:cubicBezTo>
                    <a:pt x="121" y="25"/>
                    <a:pt x="47" y="0"/>
                    <a:pt x="8" y="40"/>
                  </a:cubicBezTo>
                  <a:cubicBezTo>
                    <a:pt x="47" y="75"/>
                    <a:pt x="35" y="147"/>
                    <a:pt x="0" y="1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 name="Freeform 7"/>
            <p:cNvSpPr/>
            <p:nvPr/>
          </p:nvSpPr>
          <p:spPr bwMode="auto">
            <a:xfrm>
              <a:off x="5026025" y="3435350"/>
              <a:ext cx="590550" cy="1027113"/>
            </a:xfrm>
            <a:custGeom>
              <a:avLst/>
              <a:gdLst>
                <a:gd name="T0" fmla="*/ 5 w 157"/>
                <a:gd name="T1" fmla="*/ 271 h 272"/>
                <a:gd name="T2" fmla="*/ 86 w 157"/>
                <a:gd name="T3" fmla="*/ 272 h 272"/>
                <a:gd name="T4" fmla="*/ 157 w 157"/>
                <a:gd name="T5" fmla="*/ 173 h 272"/>
                <a:gd name="T6" fmla="*/ 148 w 157"/>
                <a:gd name="T7" fmla="*/ 40 h 272"/>
                <a:gd name="T8" fmla="*/ 34 w 157"/>
                <a:gd name="T9" fmla="*/ 82 h 272"/>
                <a:gd name="T10" fmla="*/ 65 w 157"/>
                <a:gd name="T11" fmla="*/ 136 h 272"/>
                <a:gd name="T12" fmla="*/ 5 w 157"/>
                <a:gd name="T13" fmla="*/ 271 h 272"/>
              </a:gdLst>
              <a:ahLst/>
              <a:cxnLst>
                <a:cxn ang="0">
                  <a:pos x="T0" y="T1"/>
                </a:cxn>
                <a:cxn ang="0">
                  <a:pos x="T2" y="T3"/>
                </a:cxn>
                <a:cxn ang="0">
                  <a:pos x="T4" y="T5"/>
                </a:cxn>
                <a:cxn ang="0">
                  <a:pos x="T6" y="T7"/>
                </a:cxn>
                <a:cxn ang="0">
                  <a:pos x="T8" y="T9"/>
                </a:cxn>
                <a:cxn ang="0">
                  <a:pos x="T10" y="T11"/>
                </a:cxn>
                <a:cxn ang="0">
                  <a:pos x="T12" y="T13"/>
                </a:cxn>
              </a:cxnLst>
              <a:rect l="0" t="0" r="r" b="b"/>
              <a:pathLst>
                <a:path w="157" h="272">
                  <a:moveTo>
                    <a:pt x="5" y="271"/>
                  </a:moveTo>
                  <a:cubicBezTo>
                    <a:pt x="86" y="272"/>
                    <a:pt x="86" y="272"/>
                    <a:pt x="86" y="272"/>
                  </a:cubicBezTo>
                  <a:cubicBezTo>
                    <a:pt x="91" y="233"/>
                    <a:pt x="120" y="186"/>
                    <a:pt x="157" y="173"/>
                  </a:cubicBezTo>
                  <a:cubicBezTo>
                    <a:pt x="118" y="147"/>
                    <a:pt x="108" y="77"/>
                    <a:pt x="148" y="40"/>
                  </a:cubicBezTo>
                  <a:cubicBezTo>
                    <a:pt x="109" y="0"/>
                    <a:pt x="35" y="25"/>
                    <a:pt x="34" y="82"/>
                  </a:cubicBezTo>
                  <a:cubicBezTo>
                    <a:pt x="34" y="105"/>
                    <a:pt x="46" y="125"/>
                    <a:pt x="65" y="136"/>
                  </a:cubicBezTo>
                  <a:cubicBezTo>
                    <a:pt x="9" y="158"/>
                    <a:pt x="0" y="218"/>
                    <a:pt x="5" y="2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9" name="Group 43"/>
          <p:cNvGrpSpPr/>
          <p:nvPr/>
        </p:nvGrpSpPr>
        <p:grpSpPr>
          <a:xfrm>
            <a:off x="1681428" y="1344522"/>
            <a:ext cx="1085850" cy="1017588"/>
            <a:chOff x="2206625" y="3460750"/>
            <a:chExt cx="1085850" cy="1017588"/>
          </a:xfrm>
          <a:solidFill>
            <a:schemeClr val="bg2">
              <a:lumMod val="25000"/>
            </a:schemeClr>
          </a:solidFill>
        </p:grpSpPr>
        <p:sp>
          <p:nvSpPr>
            <p:cNvPr id="10" name="Freeform 8"/>
            <p:cNvSpPr>
              <a:spLocks noEditPoints="1"/>
            </p:cNvSpPr>
            <p:nvPr/>
          </p:nvSpPr>
          <p:spPr bwMode="auto">
            <a:xfrm>
              <a:off x="2819400" y="3514725"/>
              <a:ext cx="209550" cy="211138"/>
            </a:xfrm>
            <a:custGeom>
              <a:avLst/>
              <a:gdLst>
                <a:gd name="T0" fmla="*/ 30 w 56"/>
                <a:gd name="T1" fmla="*/ 1 h 56"/>
                <a:gd name="T2" fmla="*/ 14 w 56"/>
                <a:gd name="T3" fmla="*/ 4 h 56"/>
                <a:gd name="T4" fmla="*/ 2 w 56"/>
                <a:gd name="T5" fmla="*/ 21 h 56"/>
                <a:gd name="T6" fmla="*/ 1 w 56"/>
                <a:gd name="T7" fmla="*/ 26 h 56"/>
                <a:gd name="T8" fmla="*/ 26 w 56"/>
                <a:gd name="T9" fmla="*/ 55 h 56"/>
                <a:gd name="T10" fmla="*/ 55 w 56"/>
                <a:gd name="T11" fmla="*/ 30 h 56"/>
                <a:gd name="T12" fmla="*/ 30 w 56"/>
                <a:gd name="T13" fmla="*/ 1 h 56"/>
                <a:gd name="T14" fmla="*/ 38 w 56"/>
                <a:gd name="T15" fmla="*/ 44 h 56"/>
                <a:gd name="T16" fmla="*/ 15 w 56"/>
                <a:gd name="T17" fmla="*/ 44 h 56"/>
                <a:gd name="T18" fmla="*/ 15 w 56"/>
                <a:gd name="T19" fmla="*/ 40 h 56"/>
                <a:gd name="T20" fmla="*/ 19 w 56"/>
                <a:gd name="T21" fmla="*/ 36 h 56"/>
                <a:gd name="T22" fmla="*/ 29 w 56"/>
                <a:gd name="T23" fmla="*/ 22 h 56"/>
                <a:gd name="T24" fmla="*/ 24 w 56"/>
                <a:gd name="T25" fmla="*/ 18 h 56"/>
                <a:gd name="T26" fmla="*/ 18 w 56"/>
                <a:gd name="T27" fmla="*/ 20 h 56"/>
                <a:gd name="T28" fmla="*/ 15 w 56"/>
                <a:gd name="T29" fmla="*/ 15 h 56"/>
                <a:gd name="T30" fmla="*/ 26 w 56"/>
                <a:gd name="T31" fmla="*/ 12 h 56"/>
                <a:gd name="T32" fmla="*/ 37 w 56"/>
                <a:gd name="T33" fmla="*/ 22 h 56"/>
                <a:gd name="T34" fmla="*/ 28 w 56"/>
                <a:gd name="T35" fmla="*/ 35 h 56"/>
                <a:gd name="T36" fmla="*/ 25 w 56"/>
                <a:gd name="T37" fmla="*/ 38 h 56"/>
                <a:gd name="T38" fmla="*/ 25 w 56"/>
                <a:gd name="T39" fmla="*/ 38 h 56"/>
                <a:gd name="T40" fmla="*/ 38 w 56"/>
                <a:gd name="T41" fmla="*/ 38 h 56"/>
                <a:gd name="T42" fmla="*/ 38 w 56"/>
                <a:gd name="T43"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6">
                  <a:moveTo>
                    <a:pt x="30" y="1"/>
                  </a:moveTo>
                  <a:cubicBezTo>
                    <a:pt x="24" y="0"/>
                    <a:pt x="19" y="2"/>
                    <a:pt x="14" y="4"/>
                  </a:cubicBezTo>
                  <a:cubicBezTo>
                    <a:pt x="13" y="12"/>
                    <a:pt x="8" y="19"/>
                    <a:pt x="2" y="21"/>
                  </a:cubicBezTo>
                  <a:cubicBezTo>
                    <a:pt x="1" y="23"/>
                    <a:pt x="1" y="25"/>
                    <a:pt x="1" y="26"/>
                  </a:cubicBezTo>
                  <a:cubicBezTo>
                    <a:pt x="0" y="41"/>
                    <a:pt x="11" y="54"/>
                    <a:pt x="26" y="55"/>
                  </a:cubicBezTo>
                  <a:cubicBezTo>
                    <a:pt x="41" y="56"/>
                    <a:pt x="54" y="45"/>
                    <a:pt x="55" y="30"/>
                  </a:cubicBezTo>
                  <a:cubicBezTo>
                    <a:pt x="56" y="15"/>
                    <a:pt x="45" y="2"/>
                    <a:pt x="30" y="1"/>
                  </a:cubicBezTo>
                  <a:close/>
                  <a:moveTo>
                    <a:pt x="38" y="44"/>
                  </a:moveTo>
                  <a:cubicBezTo>
                    <a:pt x="15" y="44"/>
                    <a:pt x="15" y="44"/>
                    <a:pt x="15" y="44"/>
                  </a:cubicBezTo>
                  <a:cubicBezTo>
                    <a:pt x="15" y="40"/>
                    <a:pt x="15" y="40"/>
                    <a:pt x="15" y="40"/>
                  </a:cubicBezTo>
                  <a:cubicBezTo>
                    <a:pt x="19" y="36"/>
                    <a:pt x="19" y="36"/>
                    <a:pt x="19" y="36"/>
                  </a:cubicBezTo>
                  <a:cubicBezTo>
                    <a:pt x="26" y="30"/>
                    <a:pt x="29" y="26"/>
                    <a:pt x="29" y="22"/>
                  </a:cubicBezTo>
                  <a:cubicBezTo>
                    <a:pt x="29" y="20"/>
                    <a:pt x="28" y="18"/>
                    <a:pt x="24" y="18"/>
                  </a:cubicBezTo>
                  <a:cubicBezTo>
                    <a:pt x="22" y="18"/>
                    <a:pt x="19" y="19"/>
                    <a:pt x="18" y="20"/>
                  </a:cubicBezTo>
                  <a:cubicBezTo>
                    <a:pt x="15" y="15"/>
                    <a:pt x="15" y="15"/>
                    <a:pt x="15" y="15"/>
                  </a:cubicBezTo>
                  <a:cubicBezTo>
                    <a:pt x="18" y="13"/>
                    <a:pt x="22" y="12"/>
                    <a:pt x="26" y="12"/>
                  </a:cubicBezTo>
                  <a:cubicBezTo>
                    <a:pt x="33" y="12"/>
                    <a:pt x="37" y="16"/>
                    <a:pt x="37" y="22"/>
                  </a:cubicBezTo>
                  <a:cubicBezTo>
                    <a:pt x="37" y="27"/>
                    <a:pt x="33" y="31"/>
                    <a:pt x="28" y="35"/>
                  </a:cubicBezTo>
                  <a:cubicBezTo>
                    <a:pt x="25" y="38"/>
                    <a:pt x="25" y="38"/>
                    <a:pt x="25" y="38"/>
                  </a:cubicBezTo>
                  <a:cubicBezTo>
                    <a:pt x="25" y="38"/>
                    <a:pt x="25" y="38"/>
                    <a:pt x="25" y="38"/>
                  </a:cubicBezTo>
                  <a:cubicBezTo>
                    <a:pt x="38" y="38"/>
                    <a:pt x="38" y="38"/>
                    <a:pt x="38" y="38"/>
                  </a:cubicBezTo>
                  <a:lnTo>
                    <a:pt x="38"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 name="Freeform 9"/>
            <p:cNvSpPr>
              <a:spLocks noEditPoints="1"/>
            </p:cNvSpPr>
            <p:nvPr/>
          </p:nvSpPr>
          <p:spPr bwMode="auto">
            <a:xfrm>
              <a:off x="2206625" y="3725863"/>
              <a:ext cx="1085850" cy="752475"/>
            </a:xfrm>
            <a:custGeom>
              <a:avLst/>
              <a:gdLst>
                <a:gd name="T0" fmla="*/ 268 w 289"/>
                <a:gd name="T1" fmla="*/ 33 h 199"/>
                <a:gd name="T2" fmla="*/ 268 w 289"/>
                <a:gd name="T3" fmla="*/ 39 h 199"/>
                <a:gd name="T4" fmla="*/ 277 w 289"/>
                <a:gd name="T5" fmla="*/ 46 h 199"/>
                <a:gd name="T6" fmla="*/ 260 w 289"/>
                <a:gd name="T7" fmla="*/ 43 h 199"/>
                <a:gd name="T8" fmla="*/ 258 w 289"/>
                <a:gd name="T9" fmla="*/ 56 h 199"/>
                <a:gd name="T10" fmla="*/ 275 w 289"/>
                <a:gd name="T11" fmla="*/ 61 h 199"/>
                <a:gd name="T12" fmla="*/ 276 w 289"/>
                <a:gd name="T13" fmla="*/ 60 h 199"/>
                <a:gd name="T14" fmla="*/ 273 w 289"/>
                <a:gd name="T15" fmla="*/ 66 h 199"/>
                <a:gd name="T16" fmla="*/ 254 w 289"/>
                <a:gd name="T17" fmla="*/ 64 h 199"/>
                <a:gd name="T18" fmla="*/ 157 w 289"/>
                <a:gd name="T19" fmla="*/ 10 h 199"/>
                <a:gd name="T20" fmla="*/ 151 w 289"/>
                <a:gd name="T21" fmla="*/ 20 h 199"/>
                <a:gd name="T22" fmla="*/ 186 w 289"/>
                <a:gd name="T23" fmla="*/ 32 h 199"/>
                <a:gd name="T24" fmla="*/ 186 w 289"/>
                <a:gd name="T25" fmla="*/ 40 h 199"/>
                <a:gd name="T26" fmla="*/ 108 w 289"/>
                <a:gd name="T27" fmla="*/ 40 h 199"/>
                <a:gd name="T28" fmla="*/ 105 w 289"/>
                <a:gd name="T29" fmla="*/ 32 h 199"/>
                <a:gd name="T30" fmla="*/ 119 w 289"/>
                <a:gd name="T31" fmla="*/ 26 h 199"/>
                <a:gd name="T32" fmla="*/ 108 w 289"/>
                <a:gd name="T33" fmla="*/ 15 h 199"/>
                <a:gd name="T34" fmla="*/ 88 w 289"/>
                <a:gd name="T35" fmla="*/ 23 h 199"/>
                <a:gd name="T36" fmla="*/ 64 w 289"/>
                <a:gd name="T37" fmla="*/ 19 h 199"/>
                <a:gd name="T38" fmla="*/ 70 w 289"/>
                <a:gd name="T39" fmla="*/ 33 h 199"/>
                <a:gd name="T40" fmla="*/ 42 w 289"/>
                <a:gd name="T41" fmla="*/ 66 h 199"/>
                <a:gd name="T42" fmla="*/ 32 w 289"/>
                <a:gd name="T43" fmla="*/ 65 h 199"/>
                <a:gd name="T44" fmla="*/ 0 w 289"/>
                <a:gd name="T45" fmla="*/ 104 h 199"/>
                <a:gd name="T46" fmla="*/ 32 w 289"/>
                <a:gd name="T47" fmla="*/ 144 h 199"/>
                <a:gd name="T48" fmla="*/ 54 w 289"/>
                <a:gd name="T49" fmla="*/ 140 h 199"/>
                <a:gd name="T50" fmla="*/ 78 w 289"/>
                <a:gd name="T51" fmla="*/ 161 h 199"/>
                <a:gd name="T52" fmla="*/ 83 w 289"/>
                <a:gd name="T53" fmla="*/ 180 h 199"/>
                <a:gd name="T54" fmla="*/ 116 w 289"/>
                <a:gd name="T55" fmla="*/ 196 h 199"/>
                <a:gd name="T56" fmla="*/ 149 w 289"/>
                <a:gd name="T57" fmla="*/ 180 h 199"/>
                <a:gd name="T58" fmla="*/ 162 w 289"/>
                <a:gd name="T59" fmla="*/ 179 h 199"/>
                <a:gd name="T60" fmla="*/ 161 w 289"/>
                <a:gd name="T61" fmla="*/ 182 h 199"/>
                <a:gd name="T62" fmla="*/ 194 w 289"/>
                <a:gd name="T63" fmla="*/ 199 h 199"/>
                <a:gd name="T64" fmla="*/ 226 w 289"/>
                <a:gd name="T65" fmla="*/ 182 h 199"/>
                <a:gd name="T66" fmla="*/ 227 w 289"/>
                <a:gd name="T67" fmla="*/ 155 h 199"/>
                <a:gd name="T68" fmla="*/ 261 w 289"/>
                <a:gd name="T69" fmla="*/ 94 h 199"/>
                <a:gd name="T70" fmla="*/ 258 w 289"/>
                <a:gd name="T71" fmla="*/ 74 h 199"/>
                <a:gd name="T72" fmla="*/ 282 w 289"/>
                <a:gd name="T73" fmla="*/ 64 h 199"/>
                <a:gd name="T74" fmla="*/ 283 w 289"/>
                <a:gd name="T75" fmla="*/ 55 h 199"/>
                <a:gd name="T76" fmla="*/ 268 w 289"/>
                <a:gd name="T77" fmla="*/ 33 h 199"/>
                <a:gd name="T78" fmla="*/ 272 w 289"/>
                <a:gd name="T79" fmla="*/ 55 h 199"/>
                <a:gd name="T80" fmla="*/ 264 w 289"/>
                <a:gd name="T81" fmla="*/ 50 h 199"/>
                <a:gd name="T82" fmla="*/ 268 w 289"/>
                <a:gd name="T83" fmla="*/ 49 h 199"/>
                <a:gd name="T84" fmla="*/ 274 w 289"/>
                <a:gd name="T85" fmla="*/ 55 h 199"/>
                <a:gd name="T86" fmla="*/ 272 w 289"/>
                <a:gd name="T87" fmla="*/ 55 h 199"/>
                <a:gd name="T88" fmla="*/ 12 w 289"/>
                <a:gd name="T89" fmla="*/ 111 h 199"/>
                <a:gd name="T90" fmla="*/ 6 w 289"/>
                <a:gd name="T91" fmla="*/ 102 h 199"/>
                <a:gd name="T92" fmla="*/ 12 w 289"/>
                <a:gd name="T93" fmla="*/ 92 h 199"/>
                <a:gd name="T94" fmla="*/ 18 w 289"/>
                <a:gd name="T95" fmla="*/ 102 h 199"/>
                <a:gd name="T96" fmla="*/ 12 w 289"/>
                <a:gd name="T97" fmla="*/ 111 h 199"/>
                <a:gd name="T98" fmla="*/ 33 w 289"/>
                <a:gd name="T99" fmla="*/ 115 h 199"/>
                <a:gd name="T100" fmla="*/ 26 w 289"/>
                <a:gd name="T101" fmla="*/ 105 h 199"/>
                <a:gd name="T102" fmla="*/ 33 w 289"/>
                <a:gd name="T103" fmla="*/ 95 h 199"/>
                <a:gd name="T104" fmla="*/ 39 w 289"/>
                <a:gd name="T105" fmla="*/ 105 h 199"/>
                <a:gd name="T106" fmla="*/ 33 w 289"/>
                <a:gd name="T107" fmla="*/ 115 h 199"/>
                <a:gd name="T108" fmla="*/ 68 w 289"/>
                <a:gd name="T109" fmla="*/ 69 h 199"/>
                <a:gd name="T110" fmla="*/ 59 w 289"/>
                <a:gd name="T111" fmla="*/ 74 h 199"/>
                <a:gd name="T112" fmla="*/ 60 w 289"/>
                <a:gd name="T113" fmla="*/ 73 h 199"/>
                <a:gd name="T114" fmla="*/ 60 w 289"/>
                <a:gd name="T115" fmla="*/ 67 h 199"/>
                <a:gd name="T116" fmla="*/ 54 w 289"/>
                <a:gd name="T117" fmla="*/ 69 h 199"/>
                <a:gd name="T118" fmla="*/ 53 w 289"/>
                <a:gd name="T119" fmla="*/ 71 h 199"/>
                <a:gd name="T120" fmla="*/ 54 w 289"/>
                <a:gd name="T121" fmla="*/ 60 h 199"/>
                <a:gd name="T122" fmla="*/ 67 w 289"/>
                <a:gd name="T123" fmla="*/ 55 h 199"/>
                <a:gd name="T124" fmla="*/ 68 w 289"/>
                <a:gd name="T125" fmla="*/ 6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9" h="199">
                  <a:moveTo>
                    <a:pt x="268" y="33"/>
                  </a:moveTo>
                  <a:cubicBezTo>
                    <a:pt x="265" y="34"/>
                    <a:pt x="262" y="40"/>
                    <a:pt x="268" y="39"/>
                  </a:cubicBezTo>
                  <a:cubicBezTo>
                    <a:pt x="273" y="38"/>
                    <a:pt x="276" y="42"/>
                    <a:pt x="277" y="46"/>
                  </a:cubicBezTo>
                  <a:cubicBezTo>
                    <a:pt x="273" y="42"/>
                    <a:pt x="266" y="40"/>
                    <a:pt x="260" y="43"/>
                  </a:cubicBezTo>
                  <a:cubicBezTo>
                    <a:pt x="255" y="46"/>
                    <a:pt x="254" y="51"/>
                    <a:pt x="258" y="56"/>
                  </a:cubicBezTo>
                  <a:cubicBezTo>
                    <a:pt x="262" y="60"/>
                    <a:pt x="269" y="62"/>
                    <a:pt x="275" y="61"/>
                  </a:cubicBezTo>
                  <a:cubicBezTo>
                    <a:pt x="276" y="60"/>
                    <a:pt x="276" y="60"/>
                    <a:pt x="276" y="60"/>
                  </a:cubicBezTo>
                  <a:cubicBezTo>
                    <a:pt x="276" y="63"/>
                    <a:pt x="276" y="65"/>
                    <a:pt x="273" y="66"/>
                  </a:cubicBezTo>
                  <a:cubicBezTo>
                    <a:pt x="268" y="71"/>
                    <a:pt x="259" y="68"/>
                    <a:pt x="254" y="64"/>
                  </a:cubicBezTo>
                  <a:cubicBezTo>
                    <a:pt x="239" y="34"/>
                    <a:pt x="202" y="12"/>
                    <a:pt x="157" y="10"/>
                  </a:cubicBezTo>
                  <a:cubicBezTo>
                    <a:pt x="156" y="14"/>
                    <a:pt x="154" y="17"/>
                    <a:pt x="151" y="20"/>
                  </a:cubicBezTo>
                  <a:cubicBezTo>
                    <a:pt x="163" y="20"/>
                    <a:pt x="175" y="23"/>
                    <a:pt x="186" y="32"/>
                  </a:cubicBezTo>
                  <a:cubicBezTo>
                    <a:pt x="186" y="40"/>
                    <a:pt x="186" y="40"/>
                    <a:pt x="186" y="40"/>
                  </a:cubicBezTo>
                  <a:cubicBezTo>
                    <a:pt x="186" y="40"/>
                    <a:pt x="154" y="16"/>
                    <a:pt x="108" y="40"/>
                  </a:cubicBezTo>
                  <a:cubicBezTo>
                    <a:pt x="105" y="32"/>
                    <a:pt x="105" y="32"/>
                    <a:pt x="105" y="32"/>
                  </a:cubicBezTo>
                  <a:cubicBezTo>
                    <a:pt x="105" y="32"/>
                    <a:pt x="111" y="29"/>
                    <a:pt x="119" y="26"/>
                  </a:cubicBezTo>
                  <a:cubicBezTo>
                    <a:pt x="115" y="23"/>
                    <a:pt x="111" y="20"/>
                    <a:pt x="108" y="15"/>
                  </a:cubicBezTo>
                  <a:cubicBezTo>
                    <a:pt x="101" y="17"/>
                    <a:pt x="94" y="20"/>
                    <a:pt x="88" y="23"/>
                  </a:cubicBezTo>
                  <a:cubicBezTo>
                    <a:pt x="93" y="0"/>
                    <a:pt x="54" y="15"/>
                    <a:pt x="64" y="19"/>
                  </a:cubicBezTo>
                  <a:cubicBezTo>
                    <a:pt x="74" y="23"/>
                    <a:pt x="70" y="33"/>
                    <a:pt x="70" y="33"/>
                  </a:cubicBezTo>
                  <a:cubicBezTo>
                    <a:pt x="58" y="42"/>
                    <a:pt x="48" y="54"/>
                    <a:pt x="42" y="66"/>
                  </a:cubicBezTo>
                  <a:cubicBezTo>
                    <a:pt x="41" y="66"/>
                    <a:pt x="33" y="65"/>
                    <a:pt x="32" y="65"/>
                  </a:cubicBezTo>
                  <a:cubicBezTo>
                    <a:pt x="14" y="65"/>
                    <a:pt x="0" y="83"/>
                    <a:pt x="0" y="104"/>
                  </a:cubicBezTo>
                  <a:cubicBezTo>
                    <a:pt x="0" y="126"/>
                    <a:pt x="14" y="144"/>
                    <a:pt x="32" y="144"/>
                  </a:cubicBezTo>
                  <a:cubicBezTo>
                    <a:pt x="37" y="144"/>
                    <a:pt x="49" y="142"/>
                    <a:pt x="54" y="140"/>
                  </a:cubicBezTo>
                  <a:cubicBezTo>
                    <a:pt x="60" y="148"/>
                    <a:pt x="69" y="155"/>
                    <a:pt x="78" y="161"/>
                  </a:cubicBezTo>
                  <a:cubicBezTo>
                    <a:pt x="89" y="168"/>
                    <a:pt x="83" y="180"/>
                    <a:pt x="83" y="180"/>
                  </a:cubicBezTo>
                  <a:cubicBezTo>
                    <a:pt x="83" y="189"/>
                    <a:pt x="98" y="196"/>
                    <a:pt x="116" y="196"/>
                  </a:cubicBezTo>
                  <a:cubicBezTo>
                    <a:pt x="134" y="196"/>
                    <a:pt x="149" y="189"/>
                    <a:pt x="149" y="180"/>
                  </a:cubicBezTo>
                  <a:cubicBezTo>
                    <a:pt x="153" y="180"/>
                    <a:pt x="157" y="179"/>
                    <a:pt x="162" y="179"/>
                  </a:cubicBezTo>
                  <a:cubicBezTo>
                    <a:pt x="161" y="180"/>
                    <a:pt x="161" y="181"/>
                    <a:pt x="161" y="182"/>
                  </a:cubicBezTo>
                  <a:cubicBezTo>
                    <a:pt x="161" y="192"/>
                    <a:pt x="176" y="199"/>
                    <a:pt x="194" y="199"/>
                  </a:cubicBezTo>
                  <a:cubicBezTo>
                    <a:pt x="212" y="199"/>
                    <a:pt x="226" y="192"/>
                    <a:pt x="226" y="182"/>
                  </a:cubicBezTo>
                  <a:cubicBezTo>
                    <a:pt x="226" y="182"/>
                    <a:pt x="214" y="167"/>
                    <a:pt x="227" y="155"/>
                  </a:cubicBezTo>
                  <a:cubicBezTo>
                    <a:pt x="247" y="138"/>
                    <a:pt x="261" y="118"/>
                    <a:pt x="261" y="94"/>
                  </a:cubicBezTo>
                  <a:cubicBezTo>
                    <a:pt x="261" y="88"/>
                    <a:pt x="260" y="81"/>
                    <a:pt x="258" y="74"/>
                  </a:cubicBezTo>
                  <a:cubicBezTo>
                    <a:pt x="267" y="76"/>
                    <a:pt x="278" y="73"/>
                    <a:pt x="282" y="64"/>
                  </a:cubicBezTo>
                  <a:cubicBezTo>
                    <a:pt x="284" y="61"/>
                    <a:pt x="284" y="58"/>
                    <a:pt x="283" y="55"/>
                  </a:cubicBezTo>
                  <a:cubicBezTo>
                    <a:pt x="289" y="45"/>
                    <a:pt x="282" y="29"/>
                    <a:pt x="268" y="33"/>
                  </a:cubicBezTo>
                  <a:close/>
                  <a:moveTo>
                    <a:pt x="272" y="55"/>
                  </a:moveTo>
                  <a:cubicBezTo>
                    <a:pt x="269" y="54"/>
                    <a:pt x="266" y="52"/>
                    <a:pt x="264" y="50"/>
                  </a:cubicBezTo>
                  <a:cubicBezTo>
                    <a:pt x="260" y="46"/>
                    <a:pt x="266" y="47"/>
                    <a:pt x="268" y="49"/>
                  </a:cubicBezTo>
                  <a:cubicBezTo>
                    <a:pt x="270" y="50"/>
                    <a:pt x="273" y="52"/>
                    <a:pt x="274" y="55"/>
                  </a:cubicBezTo>
                  <a:cubicBezTo>
                    <a:pt x="273" y="55"/>
                    <a:pt x="273" y="55"/>
                    <a:pt x="272" y="55"/>
                  </a:cubicBezTo>
                  <a:close/>
                  <a:moveTo>
                    <a:pt x="12" y="111"/>
                  </a:moveTo>
                  <a:cubicBezTo>
                    <a:pt x="9" y="111"/>
                    <a:pt x="6" y="107"/>
                    <a:pt x="6" y="102"/>
                  </a:cubicBezTo>
                  <a:cubicBezTo>
                    <a:pt x="6" y="96"/>
                    <a:pt x="9" y="92"/>
                    <a:pt x="12" y="92"/>
                  </a:cubicBezTo>
                  <a:cubicBezTo>
                    <a:pt x="15" y="92"/>
                    <a:pt x="18" y="96"/>
                    <a:pt x="18" y="102"/>
                  </a:cubicBezTo>
                  <a:cubicBezTo>
                    <a:pt x="18" y="107"/>
                    <a:pt x="15" y="111"/>
                    <a:pt x="12" y="111"/>
                  </a:cubicBezTo>
                  <a:close/>
                  <a:moveTo>
                    <a:pt x="33" y="115"/>
                  </a:moveTo>
                  <a:cubicBezTo>
                    <a:pt x="29" y="115"/>
                    <a:pt x="26" y="110"/>
                    <a:pt x="26" y="105"/>
                  </a:cubicBezTo>
                  <a:cubicBezTo>
                    <a:pt x="26" y="99"/>
                    <a:pt x="29" y="95"/>
                    <a:pt x="33" y="95"/>
                  </a:cubicBezTo>
                  <a:cubicBezTo>
                    <a:pt x="36" y="95"/>
                    <a:pt x="39" y="99"/>
                    <a:pt x="39" y="105"/>
                  </a:cubicBezTo>
                  <a:cubicBezTo>
                    <a:pt x="39" y="110"/>
                    <a:pt x="36" y="115"/>
                    <a:pt x="33" y="115"/>
                  </a:cubicBezTo>
                  <a:close/>
                  <a:moveTo>
                    <a:pt x="68" y="69"/>
                  </a:moveTo>
                  <a:cubicBezTo>
                    <a:pt x="65" y="72"/>
                    <a:pt x="62" y="74"/>
                    <a:pt x="59" y="74"/>
                  </a:cubicBezTo>
                  <a:cubicBezTo>
                    <a:pt x="60" y="74"/>
                    <a:pt x="60" y="74"/>
                    <a:pt x="60" y="73"/>
                  </a:cubicBezTo>
                  <a:cubicBezTo>
                    <a:pt x="62" y="71"/>
                    <a:pt x="62" y="68"/>
                    <a:pt x="60" y="67"/>
                  </a:cubicBezTo>
                  <a:cubicBezTo>
                    <a:pt x="58" y="65"/>
                    <a:pt x="56" y="66"/>
                    <a:pt x="54" y="69"/>
                  </a:cubicBezTo>
                  <a:cubicBezTo>
                    <a:pt x="53" y="70"/>
                    <a:pt x="53" y="70"/>
                    <a:pt x="53" y="71"/>
                  </a:cubicBezTo>
                  <a:cubicBezTo>
                    <a:pt x="51" y="68"/>
                    <a:pt x="51" y="64"/>
                    <a:pt x="54" y="60"/>
                  </a:cubicBezTo>
                  <a:cubicBezTo>
                    <a:pt x="57" y="55"/>
                    <a:pt x="63" y="53"/>
                    <a:pt x="67" y="55"/>
                  </a:cubicBezTo>
                  <a:cubicBezTo>
                    <a:pt x="71" y="58"/>
                    <a:pt x="71" y="64"/>
                    <a:pt x="68"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Freeform 10"/>
            <p:cNvSpPr>
              <a:spLocks noEditPoints="1"/>
            </p:cNvSpPr>
            <p:nvPr/>
          </p:nvSpPr>
          <p:spPr bwMode="auto">
            <a:xfrm>
              <a:off x="2608263" y="3638550"/>
              <a:ext cx="184150" cy="185738"/>
            </a:xfrm>
            <a:custGeom>
              <a:avLst/>
              <a:gdLst>
                <a:gd name="T0" fmla="*/ 45 w 49"/>
                <a:gd name="T1" fmla="*/ 18 h 49"/>
                <a:gd name="T2" fmla="*/ 18 w 49"/>
                <a:gd name="T3" fmla="*/ 4 h 49"/>
                <a:gd name="T4" fmla="*/ 4 w 49"/>
                <a:gd name="T5" fmla="*/ 31 h 49"/>
                <a:gd name="T6" fmla="*/ 31 w 49"/>
                <a:gd name="T7" fmla="*/ 45 h 49"/>
                <a:gd name="T8" fmla="*/ 45 w 49"/>
                <a:gd name="T9" fmla="*/ 18 h 49"/>
                <a:gd name="T10" fmla="*/ 19 w 49"/>
                <a:gd name="T11" fmla="*/ 39 h 49"/>
                <a:gd name="T12" fmla="*/ 13 w 49"/>
                <a:gd name="T13" fmla="*/ 40 h 49"/>
                <a:gd name="T14" fmla="*/ 12 w 49"/>
                <a:gd name="T15" fmla="*/ 36 h 49"/>
                <a:gd name="T16" fmla="*/ 17 w 49"/>
                <a:gd name="T17" fmla="*/ 35 h 49"/>
                <a:gd name="T18" fmla="*/ 20 w 49"/>
                <a:gd name="T19" fmla="*/ 31 h 49"/>
                <a:gd name="T20" fmla="*/ 13 w 49"/>
                <a:gd name="T21" fmla="*/ 30 h 49"/>
                <a:gd name="T22" fmla="*/ 10 w 49"/>
                <a:gd name="T23" fmla="*/ 31 h 49"/>
                <a:gd name="T24" fmla="*/ 7 w 49"/>
                <a:gd name="T25" fmla="*/ 20 h 49"/>
                <a:gd name="T26" fmla="*/ 18 w 49"/>
                <a:gd name="T27" fmla="*/ 16 h 49"/>
                <a:gd name="T28" fmla="*/ 20 w 49"/>
                <a:gd name="T29" fmla="*/ 19 h 49"/>
                <a:gd name="T30" fmla="*/ 12 w 49"/>
                <a:gd name="T31" fmla="*/ 22 h 49"/>
                <a:gd name="T32" fmla="*/ 13 w 49"/>
                <a:gd name="T33" fmla="*/ 26 h 49"/>
                <a:gd name="T34" fmla="*/ 14 w 49"/>
                <a:gd name="T35" fmla="*/ 25 h 49"/>
                <a:gd name="T36" fmla="*/ 20 w 49"/>
                <a:gd name="T37" fmla="*/ 24 h 49"/>
                <a:gd name="T38" fmla="*/ 24 w 49"/>
                <a:gd name="T39" fmla="*/ 28 h 49"/>
                <a:gd name="T40" fmla="*/ 19 w 49"/>
                <a:gd name="T41" fmla="*/ 39 h 49"/>
                <a:gd name="T42" fmla="*/ 37 w 49"/>
                <a:gd name="T43" fmla="*/ 31 h 49"/>
                <a:gd name="T44" fmla="*/ 25 w 49"/>
                <a:gd name="T45" fmla="*/ 24 h 49"/>
                <a:gd name="T46" fmla="*/ 29 w 49"/>
                <a:gd name="T47" fmla="*/ 11 h 49"/>
                <a:gd name="T48" fmla="*/ 40 w 49"/>
                <a:gd name="T49" fmla="*/ 18 h 49"/>
                <a:gd name="T50" fmla="*/ 37 w 49"/>
                <a:gd name="T51"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9">
                  <a:moveTo>
                    <a:pt x="45" y="18"/>
                  </a:moveTo>
                  <a:cubicBezTo>
                    <a:pt x="41" y="6"/>
                    <a:pt x="29" y="0"/>
                    <a:pt x="18" y="4"/>
                  </a:cubicBezTo>
                  <a:cubicBezTo>
                    <a:pt x="6" y="8"/>
                    <a:pt x="0" y="20"/>
                    <a:pt x="4" y="31"/>
                  </a:cubicBezTo>
                  <a:cubicBezTo>
                    <a:pt x="8" y="43"/>
                    <a:pt x="20" y="49"/>
                    <a:pt x="31" y="45"/>
                  </a:cubicBezTo>
                  <a:cubicBezTo>
                    <a:pt x="43" y="41"/>
                    <a:pt x="49" y="29"/>
                    <a:pt x="45" y="18"/>
                  </a:cubicBezTo>
                  <a:close/>
                  <a:moveTo>
                    <a:pt x="19" y="39"/>
                  </a:moveTo>
                  <a:cubicBezTo>
                    <a:pt x="16" y="40"/>
                    <a:pt x="14" y="40"/>
                    <a:pt x="13" y="40"/>
                  </a:cubicBezTo>
                  <a:cubicBezTo>
                    <a:pt x="12" y="36"/>
                    <a:pt x="12" y="36"/>
                    <a:pt x="12" y="36"/>
                  </a:cubicBezTo>
                  <a:cubicBezTo>
                    <a:pt x="13" y="36"/>
                    <a:pt x="15" y="36"/>
                    <a:pt x="17" y="35"/>
                  </a:cubicBezTo>
                  <a:cubicBezTo>
                    <a:pt x="19" y="34"/>
                    <a:pt x="20" y="33"/>
                    <a:pt x="20" y="31"/>
                  </a:cubicBezTo>
                  <a:cubicBezTo>
                    <a:pt x="19" y="29"/>
                    <a:pt x="17" y="28"/>
                    <a:pt x="13" y="30"/>
                  </a:cubicBezTo>
                  <a:cubicBezTo>
                    <a:pt x="12" y="30"/>
                    <a:pt x="11" y="30"/>
                    <a:pt x="10" y="31"/>
                  </a:cubicBezTo>
                  <a:cubicBezTo>
                    <a:pt x="7" y="20"/>
                    <a:pt x="7" y="20"/>
                    <a:pt x="7" y="20"/>
                  </a:cubicBezTo>
                  <a:cubicBezTo>
                    <a:pt x="18" y="16"/>
                    <a:pt x="18" y="16"/>
                    <a:pt x="18" y="16"/>
                  </a:cubicBezTo>
                  <a:cubicBezTo>
                    <a:pt x="20" y="19"/>
                    <a:pt x="20" y="19"/>
                    <a:pt x="20" y="19"/>
                  </a:cubicBezTo>
                  <a:cubicBezTo>
                    <a:pt x="12" y="22"/>
                    <a:pt x="12" y="22"/>
                    <a:pt x="12" y="22"/>
                  </a:cubicBezTo>
                  <a:cubicBezTo>
                    <a:pt x="13" y="26"/>
                    <a:pt x="13" y="26"/>
                    <a:pt x="13" y="26"/>
                  </a:cubicBezTo>
                  <a:cubicBezTo>
                    <a:pt x="13" y="25"/>
                    <a:pt x="14" y="25"/>
                    <a:pt x="14" y="25"/>
                  </a:cubicBezTo>
                  <a:cubicBezTo>
                    <a:pt x="16" y="24"/>
                    <a:pt x="18" y="24"/>
                    <a:pt x="20" y="24"/>
                  </a:cubicBezTo>
                  <a:cubicBezTo>
                    <a:pt x="22" y="25"/>
                    <a:pt x="23" y="26"/>
                    <a:pt x="24" y="28"/>
                  </a:cubicBezTo>
                  <a:cubicBezTo>
                    <a:pt x="26" y="32"/>
                    <a:pt x="24" y="37"/>
                    <a:pt x="19" y="39"/>
                  </a:cubicBezTo>
                  <a:close/>
                  <a:moveTo>
                    <a:pt x="37" y="31"/>
                  </a:moveTo>
                  <a:cubicBezTo>
                    <a:pt x="32" y="33"/>
                    <a:pt x="28" y="30"/>
                    <a:pt x="25" y="24"/>
                  </a:cubicBezTo>
                  <a:cubicBezTo>
                    <a:pt x="23" y="18"/>
                    <a:pt x="24" y="13"/>
                    <a:pt x="29" y="11"/>
                  </a:cubicBezTo>
                  <a:cubicBezTo>
                    <a:pt x="34" y="9"/>
                    <a:pt x="38" y="13"/>
                    <a:pt x="40" y="18"/>
                  </a:cubicBezTo>
                  <a:cubicBezTo>
                    <a:pt x="43" y="24"/>
                    <a:pt x="42" y="29"/>
                    <a:pt x="37"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11"/>
            <p:cNvSpPr/>
            <p:nvPr/>
          </p:nvSpPr>
          <p:spPr bwMode="auto">
            <a:xfrm>
              <a:off x="2714625" y="3692525"/>
              <a:ext cx="33338" cy="52388"/>
            </a:xfrm>
            <a:custGeom>
              <a:avLst/>
              <a:gdLst>
                <a:gd name="T0" fmla="*/ 2 w 9"/>
                <a:gd name="T1" fmla="*/ 0 h 14"/>
                <a:gd name="T2" fmla="*/ 2 w 9"/>
                <a:gd name="T3" fmla="*/ 8 h 14"/>
                <a:gd name="T4" fmla="*/ 8 w 9"/>
                <a:gd name="T5" fmla="*/ 14 h 14"/>
                <a:gd name="T6" fmla="*/ 8 w 9"/>
                <a:gd name="T7" fmla="*/ 6 h 14"/>
                <a:gd name="T8" fmla="*/ 2 w 9"/>
                <a:gd name="T9" fmla="*/ 0 h 14"/>
              </a:gdLst>
              <a:ahLst/>
              <a:cxnLst>
                <a:cxn ang="0">
                  <a:pos x="T0" y="T1"/>
                </a:cxn>
                <a:cxn ang="0">
                  <a:pos x="T2" y="T3"/>
                </a:cxn>
                <a:cxn ang="0">
                  <a:pos x="T4" y="T5"/>
                </a:cxn>
                <a:cxn ang="0">
                  <a:pos x="T6" y="T7"/>
                </a:cxn>
                <a:cxn ang="0">
                  <a:pos x="T8" y="T9"/>
                </a:cxn>
              </a:cxnLst>
              <a:rect l="0" t="0" r="r" b="b"/>
              <a:pathLst>
                <a:path w="9" h="14">
                  <a:moveTo>
                    <a:pt x="2" y="0"/>
                  </a:moveTo>
                  <a:cubicBezTo>
                    <a:pt x="1" y="1"/>
                    <a:pt x="0" y="4"/>
                    <a:pt x="2" y="8"/>
                  </a:cubicBezTo>
                  <a:cubicBezTo>
                    <a:pt x="4" y="13"/>
                    <a:pt x="6" y="14"/>
                    <a:pt x="8" y="14"/>
                  </a:cubicBezTo>
                  <a:cubicBezTo>
                    <a:pt x="9" y="13"/>
                    <a:pt x="9" y="10"/>
                    <a:pt x="8" y="6"/>
                  </a:cubicBezTo>
                  <a:cubicBezTo>
                    <a:pt x="6" y="2"/>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Freeform 12"/>
            <p:cNvSpPr>
              <a:spLocks noEditPoints="1"/>
            </p:cNvSpPr>
            <p:nvPr/>
          </p:nvSpPr>
          <p:spPr bwMode="auto">
            <a:xfrm>
              <a:off x="2732088" y="3460750"/>
              <a:ext cx="128588" cy="125413"/>
            </a:xfrm>
            <a:custGeom>
              <a:avLst/>
              <a:gdLst>
                <a:gd name="T0" fmla="*/ 18 w 34"/>
                <a:gd name="T1" fmla="*/ 0 h 33"/>
                <a:gd name="T2" fmla="*/ 1 w 34"/>
                <a:gd name="T3" fmla="*/ 15 h 33"/>
                <a:gd name="T4" fmla="*/ 16 w 34"/>
                <a:gd name="T5" fmla="*/ 33 h 33"/>
                <a:gd name="T6" fmla="*/ 33 w 34"/>
                <a:gd name="T7" fmla="*/ 18 h 33"/>
                <a:gd name="T8" fmla="*/ 18 w 34"/>
                <a:gd name="T9" fmla="*/ 0 h 33"/>
                <a:gd name="T10" fmla="*/ 12 w 34"/>
                <a:gd name="T11" fmla="*/ 24 h 33"/>
                <a:gd name="T12" fmla="*/ 8 w 34"/>
                <a:gd name="T13" fmla="*/ 24 h 33"/>
                <a:gd name="T14" fmla="*/ 8 w 34"/>
                <a:gd name="T15" fmla="*/ 12 h 33"/>
                <a:gd name="T16" fmla="*/ 8 w 34"/>
                <a:gd name="T17" fmla="*/ 12 h 33"/>
                <a:gd name="T18" fmla="*/ 5 w 34"/>
                <a:gd name="T19" fmla="*/ 13 h 33"/>
                <a:gd name="T20" fmla="*/ 5 w 34"/>
                <a:gd name="T21" fmla="*/ 11 h 33"/>
                <a:gd name="T22" fmla="*/ 9 w 34"/>
                <a:gd name="T23" fmla="*/ 9 h 33"/>
                <a:gd name="T24" fmla="*/ 12 w 34"/>
                <a:gd name="T25" fmla="*/ 9 h 33"/>
                <a:gd name="T26" fmla="*/ 12 w 34"/>
                <a:gd name="T27" fmla="*/ 24 h 33"/>
                <a:gd name="T28" fmla="*/ 23 w 34"/>
                <a:gd name="T29" fmla="*/ 25 h 33"/>
                <a:gd name="T30" fmla="*/ 17 w 34"/>
                <a:gd name="T31" fmla="*/ 17 h 33"/>
                <a:gd name="T32" fmla="*/ 23 w 34"/>
                <a:gd name="T33" fmla="*/ 8 h 33"/>
                <a:gd name="T34" fmla="*/ 29 w 34"/>
                <a:gd name="T35" fmla="*/ 16 h 33"/>
                <a:gd name="T36" fmla="*/ 23 w 34"/>
                <a:gd name="T3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3">
                  <a:moveTo>
                    <a:pt x="18" y="0"/>
                  </a:moveTo>
                  <a:cubicBezTo>
                    <a:pt x="9" y="0"/>
                    <a:pt x="1" y="6"/>
                    <a:pt x="1" y="15"/>
                  </a:cubicBezTo>
                  <a:cubicBezTo>
                    <a:pt x="0" y="24"/>
                    <a:pt x="7" y="32"/>
                    <a:pt x="16" y="33"/>
                  </a:cubicBezTo>
                  <a:cubicBezTo>
                    <a:pt x="25" y="33"/>
                    <a:pt x="33" y="27"/>
                    <a:pt x="33" y="18"/>
                  </a:cubicBezTo>
                  <a:cubicBezTo>
                    <a:pt x="34" y="9"/>
                    <a:pt x="27" y="1"/>
                    <a:pt x="18" y="0"/>
                  </a:cubicBezTo>
                  <a:close/>
                  <a:moveTo>
                    <a:pt x="12" y="24"/>
                  </a:moveTo>
                  <a:cubicBezTo>
                    <a:pt x="8" y="24"/>
                    <a:pt x="8" y="24"/>
                    <a:pt x="8" y="24"/>
                  </a:cubicBezTo>
                  <a:cubicBezTo>
                    <a:pt x="8" y="12"/>
                    <a:pt x="8" y="12"/>
                    <a:pt x="8" y="12"/>
                  </a:cubicBezTo>
                  <a:cubicBezTo>
                    <a:pt x="8" y="12"/>
                    <a:pt x="8" y="12"/>
                    <a:pt x="8" y="12"/>
                  </a:cubicBezTo>
                  <a:cubicBezTo>
                    <a:pt x="5" y="13"/>
                    <a:pt x="5" y="13"/>
                    <a:pt x="5" y="13"/>
                  </a:cubicBezTo>
                  <a:cubicBezTo>
                    <a:pt x="5" y="11"/>
                    <a:pt x="5" y="11"/>
                    <a:pt x="5" y="11"/>
                  </a:cubicBezTo>
                  <a:cubicBezTo>
                    <a:pt x="9" y="9"/>
                    <a:pt x="9" y="9"/>
                    <a:pt x="9" y="9"/>
                  </a:cubicBezTo>
                  <a:cubicBezTo>
                    <a:pt x="12" y="9"/>
                    <a:pt x="12" y="9"/>
                    <a:pt x="12" y="9"/>
                  </a:cubicBezTo>
                  <a:lnTo>
                    <a:pt x="12" y="24"/>
                  </a:lnTo>
                  <a:close/>
                  <a:moveTo>
                    <a:pt x="23" y="25"/>
                  </a:moveTo>
                  <a:cubicBezTo>
                    <a:pt x="19" y="25"/>
                    <a:pt x="17" y="21"/>
                    <a:pt x="17" y="17"/>
                  </a:cubicBezTo>
                  <a:cubicBezTo>
                    <a:pt x="17" y="12"/>
                    <a:pt x="19" y="8"/>
                    <a:pt x="23" y="8"/>
                  </a:cubicBezTo>
                  <a:cubicBezTo>
                    <a:pt x="27" y="8"/>
                    <a:pt x="29" y="12"/>
                    <a:pt x="29" y="16"/>
                  </a:cubicBezTo>
                  <a:cubicBezTo>
                    <a:pt x="29" y="21"/>
                    <a:pt x="27" y="25"/>
                    <a:pt x="2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Freeform 13"/>
            <p:cNvSpPr/>
            <p:nvPr/>
          </p:nvSpPr>
          <p:spPr bwMode="auto">
            <a:xfrm>
              <a:off x="2811463" y="3503613"/>
              <a:ext cx="15875" cy="41275"/>
            </a:xfrm>
            <a:custGeom>
              <a:avLst/>
              <a:gdLst>
                <a:gd name="T0" fmla="*/ 2 w 4"/>
                <a:gd name="T1" fmla="*/ 0 h 11"/>
                <a:gd name="T2" fmla="*/ 0 w 4"/>
                <a:gd name="T3" fmla="*/ 6 h 11"/>
                <a:gd name="T4" fmla="*/ 2 w 4"/>
                <a:gd name="T5" fmla="*/ 11 h 11"/>
                <a:gd name="T6" fmla="*/ 4 w 4"/>
                <a:gd name="T7" fmla="*/ 5 h 11"/>
                <a:gd name="T8" fmla="*/ 2 w 4"/>
                <a:gd name="T9" fmla="*/ 0 h 11"/>
              </a:gdLst>
              <a:ahLst/>
              <a:cxnLst>
                <a:cxn ang="0">
                  <a:pos x="T0" y="T1"/>
                </a:cxn>
                <a:cxn ang="0">
                  <a:pos x="T2" y="T3"/>
                </a:cxn>
                <a:cxn ang="0">
                  <a:pos x="T4" y="T5"/>
                </a:cxn>
                <a:cxn ang="0">
                  <a:pos x="T6" y="T7"/>
                </a:cxn>
                <a:cxn ang="0">
                  <a:pos x="T8" y="T9"/>
                </a:cxn>
              </a:cxnLst>
              <a:rect l="0" t="0" r="r" b="b"/>
              <a:pathLst>
                <a:path w="4" h="11">
                  <a:moveTo>
                    <a:pt x="2" y="0"/>
                  </a:moveTo>
                  <a:cubicBezTo>
                    <a:pt x="1" y="0"/>
                    <a:pt x="0" y="2"/>
                    <a:pt x="0" y="6"/>
                  </a:cubicBezTo>
                  <a:cubicBezTo>
                    <a:pt x="0" y="9"/>
                    <a:pt x="1" y="11"/>
                    <a:pt x="2" y="11"/>
                  </a:cubicBezTo>
                  <a:cubicBezTo>
                    <a:pt x="3" y="11"/>
                    <a:pt x="4" y="9"/>
                    <a:pt x="4" y="5"/>
                  </a:cubicBezTo>
                  <a:cubicBezTo>
                    <a:pt x="4" y="2"/>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6" name="Group 56"/>
          <p:cNvGrpSpPr/>
          <p:nvPr/>
        </p:nvGrpSpPr>
        <p:grpSpPr>
          <a:xfrm>
            <a:off x="5419634" y="1472961"/>
            <a:ext cx="1409700" cy="909638"/>
            <a:chOff x="3630613" y="3930650"/>
            <a:chExt cx="1409700" cy="909638"/>
          </a:xfrm>
          <a:solidFill>
            <a:schemeClr val="bg2">
              <a:lumMod val="25000"/>
            </a:schemeClr>
          </a:solidFill>
        </p:grpSpPr>
        <p:sp>
          <p:nvSpPr>
            <p:cNvPr id="17" name="Freeform 14"/>
            <p:cNvSpPr>
              <a:spLocks noEditPoints="1"/>
            </p:cNvSpPr>
            <p:nvPr/>
          </p:nvSpPr>
          <p:spPr bwMode="auto">
            <a:xfrm>
              <a:off x="3630613" y="4730750"/>
              <a:ext cx="1409700" cy="109538"/>
            </a:xfrm>
            <a:custGeom>
              <a:avLst/>
              <a:gdLst>
                <a:gd name="T0" fmla="*/ 360 w 375"/>
                <a:gd name="T1" fmla="*/ 0 h 29"/>
                <a:gd name="T2" fmla="*/ 15 w 375"/>
                <a:gd name="T3" fmla="*/ 0 h 29"/>
                <a:gd name="T4" fmla="*/ 0 w 375"/>
                <a:gd name="T5" fmla="*/ 14 h 29"/>
                <a:gd name="T6" fmla="*/ 15 w 375"/>
                <a:gd name="T7" fmla="*/ 29 h 29"/>
                <a:gd name="T8" fmla="*/ 360 w 375"/>
                <a:gd name="T9" fmla="*/ 29 h 29"/>
                <a:gd name="T10" fmla="*/ 375 w 375"/>
                <a:gd name="T11" fmla="*/ 14 h 29"/>
                <a:gd name="T12" fmla="*/ 360 w 375"/>
                <a:gd name="T13" fmla="*/ 0 h 29"/>
                <a:gd name="T14" fmla="*/ 210 w 375"/>
                <a:gd name="T15" fmla="*/ 14 h 29"/>
                <a:gd name="T16" fmla="*/ 165 w 375"/>
                <a:gd name="T17" fmla="*/ 14 h 29"/>
                <a:gd name="T18" fmla="*/ 161 w 375"/>
                <a:gd name="T19" fmla="*/ 10 h 29"/>
                <a:gd name="T20" fmla="*/ 165 w 375"/>
                <a:gd name="T21" fmla="*/ 6 h 29"/>
                <a:gd name="T22" fmla="*/ 210 w 375"/>
                <a:gd name="T23" fmla="*/ 6 h 29"/>
                <a:gd name="T24" fmla="*/ 214 w 375"/>
                <a:gd name="T25" fmla="*/ 10 h 29"/>
                <a:gd name="T26" fmla="*/ 210 w 375"/>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29">
                  <a:moveTo>
                    <a:pt x="360" y="0"/>
                  </a:moveTo>
                  <a:cubicBezTo>
                    <a:pt x="15" y="0"/>
                    <a:pt x="15" y="0"/>
                    <a:pt x="15" y="0"/>
                  </a:cubicBezTo>
                  <a:cubicBezTo>
                    <a:pt x="7" y="0"/>
                    <a:pt x="0" y="6"/>
                    <a:pt x="0" y="14"/>
                  </a:cubicBezTo>
                  <a:cubicBezTo>
                    <a:pt x="0" y="22"/>
                    <a:pt x="7" y="29"/>
                    <a:pt x="15" y="29"/>
                  </a:cubicBezTo>
                  <a:cubicBezTo>
                    <a:pt x="360" y="29"/>
                    <a:pt x="360" y="29"/>
                    <a:pt x="360" y="29"/>
                  </a:cubicBezTo>
                  <a:cubicBezTo>
                    <a:pt x="368" y="29"/>
                    <a:pt x="375" y="22"/>
                    <a:pt x="375" y="14"/>
                  </a:cubicBezTo>
                  <a:cubicBezTo>
                    <a:pt x="375" y="6"/>
                    <a:pt x="368" y="0"/>
                    <a:pt x="360" y="0"/>
                  </a:cubicBezTo>
                  <a:close/>
                  <a:moveTo>
                    <a:pt x="210" y="14"/>
                  </a:moveTo>
                  <a:cubicBezTo>
                    <a:pt x="165" y="14"/>
                    <a:pt x="165" y="14"/>
                    <a:pt x="165" y="14"/>
                  </a:cubicBezTo>
                  <a:cubicBezTo>
                    <a:pt x="163" y="14"/>
                    <a:pt x="161" y="13"/>
                    <a:pt x="161" y="10"/>
                  </a:cubicBezTo>
                  <a:cubicBezTo>
                    <a:pt x="161" y="8"/>
                    <a:pt x="163" y="6"/>
                    <a:pt x="165" y="6"/>
                  </a:cubicBezTo>
                  <a:cubicBezTo>
                    <a:pt x="210" y="6"/>
                    <a:pt x="210" y="6"/>
                    <a:pt x="210" y="6"/>
                  </a:cubicBezTo>
                  <a:cubicBezTo>
                    <a:pt x="212" y="6"/>
                    <a:pt x="214" y="8"/>
                    <a:pt x="214" y="10"/>
                  </a:cubicBezTo>
                  <a:cubicBezTo>
                    <a:pt x="214" y="13"/>
                    <a:pt x="212" y="14"/>
                    <a:pt x="21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 name="Freeform 15"/>
            <p:cNvSpPr>
              <a:spLocks noEditPoints="1"/>
            </p:cNvSpPr>
            <p:nvPr/>
          </p:nvSpPr>
          <p:spPr bwMode="auto">
            <a:xfrm>
              <a:off x="3713163" y="3930650"/>
              <a:ext cx="1244600" cy="766763"/>
            </a:xfrm>
            <a:custGeom>
              <a:avLst/>
              <a:gdLst>
                <a:gd name="T0" fmla="*/ 311 w 331"/>
                <a:gd name="T1" fmla="*/ 0 h 203"/>
                <a:gd name="T2" fmla="*/ 20 w 331"/>
                <a:gd name="T3" fmla="*/ 0 h 203"/>
                <a:gd name="T4" fmla="*/ 0 w 331"/>
                <a:gd name="T5" fmla="*/ 20 h 203"/>
                <a:gd name="T6" fmla="*/ 0 w 331"/>
                <a:gd name="T7" fmla="*/ 183 h 203"/>
                <a:gd name="T8" fmla="*/ 20 w 331"/>
                <a:gd name="T9" fmla="*/ 203 h 203"/>
                <a:gd name="T10" fmla="*/ 311 w 331"/>
                <a:gd name="T11" fmla="*/ 203 h 203"/>
                <a:gd name="T12" fmla="*/ 331 w 331"/>
                <a:gd name="T13" fmla="*/ 183 h 203"/>
                <a:gd name="T14" fmla="*/ 331 w 331"/>
                <a:gd name="T15" fmla="*/ 20 h 203"/>
                <a:gd name="T16" fmla="*/ 311 w 331"/>
                <a:gd name="T17" fmla="*/ 0 h 203"/>
                <a:gd name="T18" fmla="*/ 315 w 331"/>
                <a:gd name="T19" fmla="*/ 175 h 203"/>
                <a:gd name="T20" fmla="*/ 296 w 331"/>
                <a:gd name="T21" fmla="*/ 193 h 203"/>
                <a:gd name="T22" fmla="*/ 35 w 331"/>
                <a:gd name="T23" fmla="*/ 193 h 203"/>
                <a:gd name="T24" fmla="*/ 17 w 331"/>
                <a:gd name="T25" fmla="*/ 175 h 203"/>
                <a:gd name="T26" fmla="*/ 17 w 331"/>
                <a:gd name="T27" fmla="*/ 28 h 203"/>
                <a:gd name="T28" fmla="*/ 35 w 331"/>
                <a:gd name="T29" fmla="*/ 10 h 203"/>
                <a:gd name="T30" fmla="*/ 296 w 331"/>
                <a:gd name="T31" fmla="*/ 10 h 203"/>
                <a:gd name="T32" fmla="*/ 315 w 331"/>
                <a:gd name="T33" fmla="*/ 28 h 203"/>
                <a:gd name="T34" fmla="*/ 315 w 331"/>
                <a:gd name="T35" fmla="*/ 17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1" h="203">
                  <a:moveTo>
                    <a:pt x="311" y="0"/>
                  </a:moveTo>
                  <a:cubicBezTo>
                    <a:pt x="20" y="0"/>
                    <a:pt x="20" y="0"/>
                    <a:pt x="20" y="0"/>
                  </a:cubicBezTo>
                  <a:cubicBezTo>
                    <a:pt x="9" y="0"/>
                    <a:pt x="0" y="9"/>
                    <a:pt x="0" y="20"/>
                  </a:cubicBezTo>
                  <a:cubicBezTo>
                    <a:pt x="0" y="183"/>
                    <a:pt x="0" y="183"/>
                    <a:pt x="0" y="183"/>
                  </a:cubicBezTo>
                  <a:cubicBezTo>
                    <a:pt x="0" y="194"/>
                    <a:pt x="9" y="203"/>
                    <a:pt x="20" y="203"/>
                  </a:cubicBezTo>
                  <a:cubicBezTo>
                    <a:pt x="311" y="203"/>
                    <a:pt x="311" y="203"/>
                    <a:pt x="311" y="203"/>
                  </a:cubicBezTo>
                  <a:cubicBezTo>
                    <a:pt x="322" y="203"/>
                    <a:pt x="331" y="194"/>
                    <a:pt x="331" y="183"/>
                  </a:cubicBezTo>
                  <a:cubicBezTo>
                    <a:pt x="331" y="20"/>
                    <a:pt x="331" y="20"/>
                    <a:pt x="331" y="20"/>
                  </a:cubicBezTo>
                  <a:cubicBezTo>
                    <a:pt x="331" y="9"/>
                    <a:pt x="322" y="0"/>
                    <a:pt x="311" y="0"/>
                  </a:cubicBezTo>
                  <a:close/>
                  <a:moveTo>
                    <a:pt x="315" y="175"/>
                  </a:moveTo>
                  <a:cubicBezTo>
                    <a:pt x="315" y="185"/>
                    <a:pt x="306" y="193"/>
                    <a:pt x="296" y="193"/>
                  </a:cubicBezTo>
                  <a:cubicBezTo>
                    <a:pt x="35" y="193"/>
                    <a:pt x="35" y="193"/>
                    <a:pt x="35" y="193"/>
                  </a:cubicBezTo>
                  <a:cubicBezTo>
                    <a:pt x="25" y="193"/>
                    <a:pt x="17" y="185"/>
                    <a:pt x="17" y="175"/>
                  </a:cubicBezTo>
                  <a:cubicBezTo>
                    <a:pt x="17" y="28"/>
                    <a:pt x="17" y="28"/>
                    <a:pt x="17" y="28"/>
                  </a:cubicBezTo>
                  <a:cubicBezTo>
                    <a:pt x="17" y="18"/>
                    <a:pt x="25" y="10"/>
                    <a:pt x="35" y="10"/>
                  </a:cubicBezTo>
                  <a:cubicBezTo>
                    <a:pt x="296" y="10"/>
                    <a:pt x="296" y="10"/>
                    <a:pt x="296" y="10"/>
                  </a:cubicBezTo>
                  <a:cubicBezTo>
                    <a:pt x="306" y="10"/>
                    <a:pt x="315" y="18"/>
                    <a:pt x="315" y="28"/>
                  </a:cubicBezTo>
                  <a:lnTo>
                    <a:pt x="315"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Freeform 16"/>
            <p:cNvSpPr>
              <a:spLocks noEditPoints="1"/>
            </p:cNvSpPr>
            <p:nvPr/>
          </p:nvSpPr>
          <p:spPr bwMode="auto">
            <a:xfrm>
              <a:off x="3800828" y="3985275"/>
              <a:ext cx="1053394" cy="651460"/>
            </a:xfrm>
            <a:custGeom>
              <a:avLst/>
              <a:gdLst>
                <a:gd name="T0" fmla="*/ 279 w 298"/>
                <a:gd name="T1" fmla="*/ 0 h 183"/>
                <a:gd name="T2" fmla="*/ 18 w 298"/>
                <a:gd name="T3" fmla="*/ 0 h 183"/>
                <a:gd name="T4" fmla="*/ 0 w 298"/>
                <a:gd name="T5" fmla="*/ 18 h 183"/>
                <a:gd name="T6" fmla="*/ 0 w 298"/>
                <a:gd name="T7" fmla="*/ 165 h 183"/>
                <a:gd name="T8" fmla="*/ 18 w 298"/>
                <a:gd name="T9" fmla="*/ 183 h 183"/>
                <a:gd name="T10" fmla="*/ 279 w 298"/>
                <a:gd name="T11" fmla="*/ 183 h 183"/>
                <a:gd name="T12" fmla="*/ 298 w 298"/>
                <a:gd name="T13" fmla="*/ 165 h 183"/>
                <a:gd name="T14" fmla="*/ 298 w 298"/>
                <a:gd name="T15" fmla="*/ 18 h 183"/>
                <a:gd name="T16" fmla="*/ 279 w 298"/>
                <a:gd name="T17" fmla="*/ 0 h 183"/>
                <a:gd name="T18" fmla="*/ 287 w 298"/>
                <a:gd name="T19" fmla="*/ 40 h 183"/>
                <a:gd name="T20" fmla="*/ 233 w 298"/>
                <a:gd name="T21" fmla="*/ 98 h 183"/>
                <a:gd name="T22" fmla="*/ 232 w 298"/>
                <a:gd name="T23" fmla="*/ 98 h 183"/>
                <a:gd name="T24" fmla="*/ 232 w 298"/>
                <a:gd name="T25" fmla="*/ 98 h 183"/>
                <a:gd name="T26" fmla="*/ 232 w 298"/>
                <a:gd name="T27" fmla="*/ 98 h 183"/>
                <a:gd name="T28" fmla="*/ 231 w 298"/>
                <a:gd name="T29" fmla="*/ 98 h 183"/>
                <a:gd name="T30" fmla="*/ 228 w 298"/>
                <a:gd name="T31" fmla="*/ 100 h 183"/>
                <a:gd name="T32" fmla="*/ 226 w 298"/>
                <a:gd name="T33" fmla="*/ 99 h 183"/>
                <a:gd name="T34" fmla="*/ 221 w 298"/>
                <a:gd name="T35" fmla="*/ 96 h 183"/>
                <a:gd name="T36" fmla="*/ 198 w 298"/>
                <a:gd name="T37" fmla="*/ 73 h 183"/>
                <a:gd name="T38" fmla="*/ 158 w 298"/>
                <a:gd name="T39" fmla="*/ 131 h 183"/>
                <a:gd name="T40" fmla="*/ 149 w 298"/>
                <a:gd name="T41" fmla="*/ 133 h 183"/>
                <a:gd name="T42" fmla="*/ 147 w 298"/>
                <a:gd name="T43" fmla="*/ 130 h 183"/>
                <a:gd name="T44" fmla="*/ 144 w 298"/>
                <a:gd name="T45" fmla="*/ 128 h 183"/>
                <a:gd name="T46" fmla="*/ 117 w 298"/>
                <a:gd name="T47" fmla="*/ 101 h 183"/>
                <a:gd name="T48" fmla="*/ 18 w 298"/>
                <a:gd name="T49" fmla="*/ 163 h 183"/>
                <a:gd name="T50" fmla="*/ 9 w 298"/>
                <a:gd name="T51" fmla="*/ 161 h 183"/>
                <a:gd name="T52" fmla="*/ 11 w 298"/>
                <a:gd name="T53" fmla="*/ 152 h 183"/>
                <a:gd name="T54" fmla="*/ 115 w 298"/>
                <a:gd name="T55" fmla="*/ 87 h 183"/>
                <a:gd name="T56" fmla="*/ 118 w 298"/>
                <a:gd name="T57" fmla="*/ 86 h 183"/>
                <a:gd name="T58" fmla="*/ 123 w 298"/>
                <a:gd name="T59" fmla="*/ 88 h 183"/>
                <a:gd name="T60" fmla="*/ 152 w 298"/>
                <a:gd name="T61" fmla="*/ 117 h 183"/>
                <a:gd name="T62" fmla="*/ 191 w 298"/>
                <a:gd name="T63" fmla="*/ 60 h 183"/>
                <a:gd name="T64" fmla="*/ 196 w 298"/>
                <a:gd name="T65" fmla="*/ 57 h 183"/>
                <a:gd name="T66" fmla="*/ 204 w 298"/>
                <a:gd name="T67" fmla="*/ 61 h 183"/>
                <a:gd name="T68" fmla="*/ 227 w 298"/>
                <a:gd name="T69" fmla="*/ 84 h 183"/>
                <a:gd name="T70" fmla="*/ 278 w 298"/>
                <a:gd name="T71" fmla="*/ 31 h 183"/>
                <a:gd name="T72" fmla="*/ 287 w 298"/>
                <a:gd name="T73" fmla="*/ 31 h 183"/>
                <a:gd name="T74" fmla="*/ 287 w 298"/>
                <a:gd name="T75" fmla="*/ 4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8" h="183">
                  <a:moveTo>
                    <a:pt x="279" y="0"/>
                  </a:moveTo>
                  <a:cubicBezTo>
                    <a:pt x="18" y="0"/>
                    <a:pt x="18" y="0"/>
                    <a:pt x="18" y="0"/>
                  </a:cubicBezTo>
                  <a:cubicBezTo>
                    <a:pt x="8" y="0"/>
                    <a:pt x="0" y="8"/>
                    <a:pt x="0" y="18"/>
                  </a:cubicBezTo>
                  <a:cubicBezTo>
                    <a:pt x="0" y="165"/>
                    <a:pt x="0" y="165"/>
                    <a:pt x="0" y="165"/>
                  </a:cubicBezTo>
                  <a:cubicBezTo>
                    <a:pt x="0" y="175"/>
                    <a:pt x="8" y="183"/>
                    <a:pt x="18" y="183"/>
                  </a:cubicBezTo>
                  <a:cubicBezTo>
                    <a:pt x="279" y="183"/>
                    <a:pt x="279" y="183"/>
                    <a:pt x="279" y="183"/>
                  </a:cubicBezTo>
                  <a:cubicBezTo>
                    <a:pt x="289" y="183"/>
                    <a:pt x="298" y="175"/>
                    <a:pt x="298" y="165"/>
                  </a:cubicBezTo>
                  <a:cubicBezTo>
                    <a:pt x="298" y="18"/>
                    <a:pt x="298" y="18"/>
                    <a:pt x="298" y="18"/>
                  </a:cubicBezTo>
                  <a:cubicBezTo>
                    <a:pt x="298" y="8"/>
                    <a:pt x="289" y="0"/>
                    <a:pt x="279" y="0"/>
                  </a:cubicBezTo>
                  <a:close/>
                  <a:moveTo>
                    <a:pt x="287" y="40"/>
                  </a:moveTo>
                  <a:cubicBezTo>
                    <a:pt x="233" y="98"/>
                    <a:pt x="233" y="98"/>
                    <a:pt x="233" y="98"/>
                  </a:cubicBezTo>
                  <a:cubicBezTo>
                    <a:pt x="232" y="98"/>
                    <a:pt x="232" y="98"/>
                    <a:pt x="232" y="98"/>
                  </a:cubicBezTo>
                  <a:cubicBezTo>
                    <a:pt x="232" y="98"/>
                    <a:pt x="232" y="98"/>
                    <a:pt x="232" y="98"/>
                  </a:cubicBezTo>
                  <a:cubicBezTo>
                    <a:pt x="232" y="98"/>
                    <a:pt x="232" y="98"/>
                    <a:pt x="232" y="98"/>
                  </a:cubicBezTo>
                  <a:cubicBezTo>
                    <a:pt x="232" y="98"/>
                    <a:pt x="232" y="98"/>
                    <a:pt x="231" y="98"/>
                  </a:cubicBezTo>
                  <a:cubicBezTo>
                    <a:pt x="231" y="99"/>
                    <a:pt x="229" y="100"/>
                    <a:pt x="228" y="100"/>
                  </a:cubicBezTo>
                  <a:cubicBezTo>
                    <a:pt x="227" y="100"/>
                    <a:pt x="226" y="99"/>
                    <a:pt x="226" y="99"/>
                  </a:cubicBezTo>
                  <a:cubicBezTo>
                    <a:pt x="224" y="99"/>
                    <a:pt x="222" y="98"/>
                    <a:pt x="221" y="96"/>
                  </a:cubicBezTo>
                  <a:cubicBezTo>
                    <a:pt x="198" y="73"/>
                    <a:pt x="198" y="73"/>
                    <a:pt x="198" y="73"/>
                  </a:cubicBezTo>
                  <a:cubicBezTo>
                    <a:pt x="158" y="131"/>
                    <a:pt x="158" y="131"/>
                    <a:pt x="158" y="131"/>
                  </a:cubicBezTo>
                  <a:cubicBezTo>
                    <a:pt x="156" y="134"/>
                    <a:pt x="152" y="135"/>
                    <a:pt x="149" y="133"/>
                  </a:cubicBezTo>
                  <a:cubicBezTo>
                    <a:pt x="148" y="132"/>
                    <a:pt x="147" y="131"/>
                    <a:pt x="147" y="130"/>
                  </a:cubicBezTo>
                  <a:cubicBezTo>
                    <a:pt x="146" y="129"/>
                    <a:pt x="145" y="129"/>
                    <a:pt x="144" y="128"/>
                  </a:cubicBezTo>
                  <a:cubicBezTo>
                    <a:pt x="117" y="101"/>
                    <a:pt x="117" y="101"/>
                    <a:pt x="117" y="101"/>
                  </a:cubicBezTo>
                  <a:cubicBezTo>
                    <a:pt x="18" y="163"/>
                    <a:pt x="18" y="163"/>
                    <a:pt x="18" y="163"/>
                  </a:cubicBezTo>
                  <a:cubicBezTo>
                    <a:pt x="15" y="165"/>
                    <a:pt x="11" y="164"/>
                    <a:pt x="9" y="161"/>
                  </a:cubicBezTo>
                  <a:cubicBezTo>
                    <a:pt x="7" y="158"/>
                    <a:pt x="8" y="154"/>
                    <a:pt x="11" y="152"/>
                  </a:cubicBezTo>
                  <a:cubicBezTo>
                    <a:pt x="115" y="87"/>
                    <a:pt x="115" y="87"/>
                    <a:pt x="115" y="87"/>
                  </a:cubicBezTo>
                  <a:cubicBezTo>
                    <a:pt x="116" y="86"/>
                    <a:pt x="117" y="86"/>
                    <a:pt x="118" y="86"/>
                  </a:cubicBezTo>
                  <a:cubicBezTo>
                    <a:pt x="120" y="86"/>
                    <a:pt x="122" y="87"/>
                    <a:pt x="123" y="88"/>
                  </a:cubicBezTo>
                  <a:cubicBezTo>
                    <a:pt x="152" y="117"/>
                    <a:pt x="152" y="117"/>
                    <a:pt x="152" y="117"/>
                  </a:cubicBezTo>
                  <a:cubicBezTo>
                    <a:pt x="191" y="60"/>
                    <a:pt x="191" y="60"/>
                    <a:pt x="191" y="60"/>
                  </a:cubicBezTo>
                  <a:cubicBezTo>
                    <a:pt x="192" y="58"/>
                    <a:pt x="194" y="57"/>
                    <a:pt x="196" y="57"/>
                  </a:cubicBezTo>
                  <a:cubicBezTo>
                    <a:pt x="199" y="57"/>
                    <a:pt x="202" y="58"/>
                    <a:pt x="204" y="61"/>
                  </a:cubicBezTo>
                  <a:cubicBezTo>
                    <a:pt x="227" y="84"/>
                    <a:pt x="227" y="84"/>
                    <a:pt x="227" y="84"/>
                  </a:cubicBezTo>
                  <a:cubicBezTo>
                    <a:pt x="278" y="31"/>
                    <a:pt x="278" y="31"/>
                    <a:pt x="278" y="31"/>
                  </a:cubicBezTo>
                  <a:cubicBezTo>
                    <a:pt x="280" y="28"/>
                    <a:pt x="284" y="28"/>
                    <a:pt x="287" y="31"/>
                  </a:cubicBezTo>
                  <a:cubicBezTo>
                    <a:pt x="289" y="33"/>
                    <a:pt x="290" y="37"/>
                    <a:pt x="287"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0" name="TextBox 34"/>
          <p:cNvSpPr txBox="1"/>
          <p:nvPr/>
        </p:nvSpPr>
        <p:spPr>
          <a:xfrm>
            <a:off x="1031485" y="3825070"/>
            <a:ext cx="10158058" cy="2999740"/>
          </a:xfrm>
          <a:prstGeom prst="rect">
            <a:avLst/>
          </a:prstGeom>
          <a:noFill/>
        </p:spPr>
        <p:txBody>
          <a:bodyPr wrap="square" rtlCol="0">
            <a:spAutoFit/>
          </a:bodyPr>
          <a:lstStyle>
            <a:defPPr>
              <a:defRPr lang="id-ID"/>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just">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mn-ea"/>
              </a:rPr>
              <a:t>让我来方便快捷的本地化移动电商购物平台，还原本来生活。 让我来新鲜果品原产地直采，保证品质。镖客分享体系融入全新的O2O模式解决社区周边各种生活需求，让我来提供赚取额外收益的镖客分享师体验，让您在体验优质的易果生鲜的同时还能参与体验服务。</a:t>
            </a:r>
            <a:endParaRPr lang="zh-CN" altLang="en-US" sz="1400" dirty="0">
              <a:solidFill>
                <a:schemeClr val="bg1">
                  <a:lumMod val="50000"/>
                </a:schemeClr>
              </a:solidFill>
              <a:latin typeface="微软雅黑" panose="020B0503020204020204" pitchFamily="34" charset="-122"/>
              <a:ea typeface="微软雅黑" panose="020B0503020204020204" pitchFamily="34" charset="-122"/>
              <a:sym typeface="+mn-ea"/>
            </a:endParaRPr>
          </a:p>
          <a:p>
            <a:pPr algn="just">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mn-ea"/>
              </a:rPr>
              <a:t>优质—平台严格质控，挑选营养、安全、果味浓郁的全球佳果。</a:t>
            </a:r>
            <a:endParaRPr lang="zh-CN" altLang="en-US" sz="1400" dirty="0">
              <a:solidFill>
                <a:schemeClr val="bg1">
                  <a:lumMod val="50000"/>
                </a:schemeClr>
              </a:solidFill>
              <a:latin typeface="微软雅黑" panose="020B0503020204020204" pitchFamily="34" charset="-122"/>
              <a:ea typeface="微软雅黑" panose="020B0503020204020204" pitchFamily="34" charset="-122"/>
              <a:sym typeface="+mn-ea"/>
            </a:endParaRPr>
          </a:p>
          <a:p>
            <a:pPr algn="just">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mn-ea"/>
              </a:rPr>
              <a:t>健康—通过镖客体验师，传播健康生活理。</a:t>
            </a:r>
            <a:endParaRPr lang="zh-CN" altLang="en-US" sz="1400" dirty="0">
              <a:solidFill>
                <a:schemeClr val="bg1">
                  <a:lumMod val="50000"/>
                </a:schemeClr>
              </a:solidFill>
              <a:latin typeface="微软雅黑" panose="020B0503020204020204" pitchFamily="34" charset="-122"/>
              <a:ea typeface="微软雅黑" panose="020B0503020204020204" pitchFamily="34" charset="-122"/>
              <a:sym typeface="+mn-ea"/>
            </a:endParaRPr>
          </a:p>
          <a:p>
            <a:pPr algn="just">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mn-ea"/>
              </a:rPr>
              <a:t>便利—线下体验、订购、支付方式多样化，简单便利。</a:t>
            </a:r>
            <a:endParaRPr lang="zh-CN" altLang="en-US" sz="1400" dirty="0">
              <a:solidFill>
                <a:schemeClr val="bg1">
                  <a:lumMod val="50000"/>
                </a:schemeClr>
              </a:solidFill>
              <a:latin typeface="微软雅黑" panose="020B0503020204020204" pitchFamily="34" charset="-122"/>
              <a:ea typeface="微软雅黑" panose="020B0503020204020204" pitchFamily="34" charset="-122"/>
              <a:sym typeface="+mn-ea"/>
            </a:endParaRPr>
          </a:p>
          <a:p>
            <a:pPr algn="just">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mn-ea"/>
              </a:rPr>
              <a:t>快购—闪电宅送，镖客配送体系指定送达，售后服务快速响应。</a:t>
            </a:r>
            <a:endParaRPr lang="zh-CN" altLang="en-US" sz="1400" dirty="0">
              <a:solidFill>
                <a:schemeClr val="bg1">
                  <a:lumMod val="50000"/>
                </a:schemeClr>
              </a:solidFill>
              <a:latin typeface="微软雅黑" panose="020B0503020204020204" pitchFamily="34" charset="-122"/>
              <a:ea typeface="微软雅黑" panose="020B0503020204020204" pitchFamily="34" charset="-122"/>
              <a:sym typeface="+mn-ea"/>
            </a:endParaRPr>
          </a:p>
          <a:p>
            <a:pPr algn="just">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mn-ea"/>
              </a:rPr>
              <a:t>放心—客服响应快速，周到的周边售前售后服务，营造省心放心的购物体验。</a:t>
            </a:r>
            <a:endParaRPr lang="zh-CN" altLang="en-US" sz="1400" dirty="0">
              <a:solidFill>
                <a:schemeClr val="bg1">
                  <a:lumMod val="50000"/>
                </a:schemeClr>
              </a:solidFill>
              <a:latin typeface="微软雅黑" panose="020B0503020204020204" pitchFamily="34" charset="-122"/>
              <a:ea typeface="微软雅黑" panose="020B0503020204020204" pitchFamily="34" charset="-122"/>
              <a:sym typeface="+mn-ea"/>
            </a:endParaRPr>
          </a:p>
          <a:p>
            <a:pPr algn="just">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mn-ea"/>
              </a:rPr>
              <a:t>镖客—果品配送体验，参与公司体系管理，开工后接单赚取跑腿费。</a:t>
            </a:r>
            <a:endParaRPr lang="zh-CN" altLang="en-US" sz="14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22" name="TextBox 263"/>
          <p:cNvSpPr txBox="1"/>
          <p:nvPr/>
        </p:nvSpPr>
        <p:spPr>
          <a:xfrm>
            <a:off x="1797050" y="2550160"/>
            <a:ext cx="993140" cy="333375"/>
          </a:xfrm>
          <a:prstGeom prst="rect">
            <a:avLst/>
          </a:prstGeom>
          <a:noFill/>
        </p:spPr>
        <p:txBody>
          <a:bodyPr wrap="square" rtlCol="0">
            <a:spAutoFit/>
          </a:bodyPr>
          <a:lstStyle/>
          <a:p>
            <a:pPr>
              <a:lnSpc>
                <a:spcPct val="150000"/>
              </a:lnSpc>
            </a:pPr>
            <a:r>
              <a:rPr lang="zh-CN" sz="1050" b="1" dirty="0">
                <a:solidFill>
                  <a:schemeClr val="bg1">
                    <a:lumMod val="50000"/>
                  </a:schemeClr>
                </a:solidFill>
                <a:latin typeface="微软雅黑" panose="020B0503020204020204" pitchFamily="34" charset="-122"/>
                <a:ea typeface="微软雅黑" panose="020B0503020204020204" pitchFamily="34" charset="-122"/>
              </a:rPr>
              <a:t>让我来</a:t>
            </a:r>
            <a:endParaRPr lang="zh-CN" sz="105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TextBox 267"/>
          <p:cNvSpPr txBox="1"/>
          <p:nvPr/>
        </p:nvSpPr>
        <p:spPr>
          <a:xfrm>
            <a:off x="3310255" y="2550160"/>
            <a:ext cx="5582920" cy="1303020"/>
          </a:xfrm>
          <a:prstGeom prst="rect">
            <a:avLst/>
          </a:prstGeom>
          <a:noFill/>
        </p:spPr>
        <p:txBody>
          <a:bodyPr wrap="square" rtlCol="0">
            <a:spAutoFit/>
          </a:bodyPr>
          <a:lstStyle/>
          <a:p>
            <a:pPr>
              <a:lnSpc>
                <a:spcPct val="15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“让我来”项目是针对洗衣服务行业的一个基于微信公众号、H5的商城，其他还包括Android 客户端，iOS 客户端，工厂端，运营后台。主要业务是：来一桶，来几件，定制服务，奢侈品护理，以及上门清洁等，此项目有自己的官方物流，通过优质的服务以及物流服务，为全国各地的家庭带来便利！其中工厂端企业工作人员用于管理订单的 APP，便于上门服务以及客户管理！ 注册用户近百万。</a:t>
            </a:r>
            <a:endParaRPr lang="zh-CN" altLang="en-US" sz="10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270"/>
          <p:cNvSpPr txBox="1"/>
          <p:nvPr/>
        </p:nvSpPr>
        <p:spPr>
          <a:xfrm>
            <a:off x="8968740" y="2550160"/>
            <a:ext cx="2400300" cy="333375"/>
          </a:xfrm>
          <a:prstGeom prst="rect">
            <a:avLst/>
          </a:prstGeom>
          <a:noFill/>
        </p:spPr>
        <p:txBody>
          <a:bodyPr wrap="square" rtlCol="0">
            <a:spAutoFit/>
          </a:bodyPr>
          <a:lstStyle/>
          <a:p>
            <a:pPr>
              <a:lnSpc>
                <a:spcPct val="15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江苏镖客信息技术有限公司</a:t>
            </a:r>
            <a:endParaRPr lang="zh-CN" altLang="en-US" sz="105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 presetClass="entr" presetSubtype="4" fill="hold" nodeType="withEffect">
                                  <p:stCondLst>
                                    <p:cond delay="20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60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ppt_x"/>
                                          </p:val>
                                        </p:tav>
                                        <p:tav tm="100000">
                                          <p:val>
                                            <p:strVal val="#ppt_x"/>
                                          </p:val>
                                        </p:tav>
                                      </p:tavLst>
                                    </p:anim>
                                    <p:anim calcmode="lin" valueType="num">
                                      <p:cBhvr additive="base">
                                        <p:cTn id="15" dur="500" fill="hold"/>
                                        <p:tgtEl>
                                          <p:spTgt spid="16"/>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100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screen696x696"/>
          <p:cNvPicPr>
            <a:picLocks noChangeAspect="1"/>
          </p:cNvPicPr>
          <p:nvPr/>
        </p:nvPicPr>
        <p:blipFill>
          <a:blip r:embed="rId1"/>
          <a:stretch>
            <a:fillRect/>
          </a:stretch>
        </p:blipFill>
        <p:spPr>
          <a:xfrm>
            <a:off x="197485" y="1438275"/>
            <a:ext cx="2242820" cy="3983355"/>
          </a:xfrm>
          <a:prstGeom prst="rect">
            <a:avLst/>
          </a:prstGeom>
        </p:spPr>
      </p:pic>
      <p:pic>
        <p:nvPicPr>
          <p:cNvPr id="3" name="图片 2" descr="screen696x6964"/>
          <p:cNvPicPr>
            <a:picLocks noChangeAspect="1"/>
          </p:cNvPicPr>
          <p:nvPr/>
        </p:nvPicPr>
        <p:blipFill>
          <a:blip r:embed="rId2"/>
          <a:stretch>
            <a:fillRect/>
          </a:stretch>
        </p:blipFill>
        <p:spPr>
          <a:xfrm>
            <a:off x="9749790" y="1438275"/>
            <a:ext cx="2252980" cy="4001770"/>
          </a:xfrm>
          <a:prstGeom prst="rect">
            <a:avLst/>
          </a:prstGeom>
        </p:spPr>
      </p:pic>
      <p:pic>
        <p:nvPicPr>
          <p:cNvPr id="4" name="图片 3" descr="screen696x6961"/>
          <p:cNvPicPr>
            <a:picLocks noChangeAspect="1"/>
          </p:cNvPicPr>
          <p:nvPr/>
        </p:nvPicPr>
        <p:blipFill>
          <a:blip r:embed="rId3"/>
          <a:stretch>
            <a:fillRect/>
          </a:stretch>
        </p:blipFill>
        <p:spPr>
          <a:xfrm>
            <a:off x="7361555" y="1438275"/>
            <a:ext cx="2242820" cy="3983355"/>
          </a:xfrm>
          <a:prstGeom prst="rect">
            <a:avLst/>
          </a:prstGeom>
        </p:spPr>
      </p:pic>
      <p:pic>
        <p:nvPicPr>
          <p:cNvPr id="5" name="图片 4" descr="screen696x6962"/>
          <p:cNvPicPr>
            <a:picLocks noChangeAspect="1"/>
          </p:cNvPicPr>
          <p:nvPr/>
        </p:nvPicPr>
        <p:blipFill>
          <a:blip r:embed="rId4"/>
          <a:stretch>
            <a:fillRect/>
          </a:stretch>
        </p:blipFill>
        <p:spPr>
          <a:xfrm>
            <a:off x="4973955" y="1438275"/>
            <a:ext cx="2242185" cy="3982720"/>
          </a:xfrm>
          <a:prstGeom prst="rect">
            <a:avLst/>
          </a:prstGeom>
        </p:spPr>
      </p:pic>
      <p:pic>
        <p:nvPicPr>
          <p:cNvPr id="6" name="图片 5" descr="screen696x6963"/>
          <p:cNvPicPr>
            <a:picLocks noChangeAspect="1"/>
          </p:cNvPicPr>
          <p:nvPr/>
        </p:nvPicPr>
        <p:blipFill>
          <a:blip r:embed="rId5"/>
          <a:stretch>
            <a:fillRect/>
          </a:stretch>
        </p:blipFill>
        <p:spPr>
          <a:xfrm>
            <a:off x="2585720" y="1438275"/>
            <a:ext cx="2242820" cy="39833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744685" y="420912"/>
            <a:ext cx="4673600" cy="914400"/>
            <a:chOff x="3744685" y="348342"/>
            <a:chExt cx="4673600" cy="914400"/>
          </a:xfrm>
        </p:grpSpPr>
        <p:sp>
          <p:nvSpPr>
            <p:cNvPr id="2" name="矩形 1"/>
            <p:cNvSpPr/>
            <p:nvPr/>
          </p:nvSpPr>
          <p:spPr>
            <a:xfrm>
              <a:off x="3744685" y="348342"/>
              <a:ext cx="4673600" cy="9144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3"/>
            <p:cNvSpPr txBox="1"/>
            <p:nvPr/>
          </p:nvSpPr>
          <p:spPr>
            <a:xfrm>
              <a:off x="4495445" y="457786"/>
              <a:ext cx="3172081" cy="583565"/>
            </a:xfrm>
            <a:prstGeom prst="rect">
              <a:avLst/>
            </a:prstGeom>
            <a:noFill/>
          </p:spPr>
          <p:txBody>
            <a:bodyPr wrap="square" rtlCol="0">
              <a:spAutoFit/>
            </a:bodyPr>
            <a:lstStyle/>
            <a:p>
              <a:pPr algn="ctr"/>
              <a:r>
                <a:rPr lang="zh-CN" altLang="en-US" sz="3200" spc="300" dirty="0">
                  <a:solidFill>
                    <a:schemeClr val="bg1">
                      <a:lumMod val="85000"/>
                    </a:schemeClr>
                  </a:solidFill>
                  <a:latin typeface="微软雅黑" panose="020B0503020204020204" pitchFamily="34" charset="-122"/>
                  <a:ea typeface="微软雅黑" panose="020B0503020204020204" pitchFamily="34" charset="-122"/>
                </a:rPr>
                <a:t>牛人码头</a:t>
              </a:r>
              <a:endParaRPr lang="zh-CN" altLang="en-US" sz="3200" spc="3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5" name="Group 42"/>
          <p:cNvGrpSpPr/>
          <p:nvPr/>
        </p:nvGrpSpPr>
        <p:grpSpPr>
          <a:xfrm>
            <a:off x="9148983" y="1632477"/>
            <a:ext cx="1329624" cy="1016000"/>
            <a:chOff x="5026025" y="3435350"/>
            <a:chExt cx="1770063" cy="1352551"/>
          </a:xfrm>
          <a:solidFill>
            <a:schemeClr val="bg2">
              <a:lumMod val="25000"/>
            </a:schemeClr>
          </a:solidFill>
        </p:grpSpPr>
        <p:sp>
          <p:nvSpPr>
            <p:cNvPr id="6" name="Freeform 5"/>
            <p:cNvSpPr/>
            <p:nvPr/>
          </p:nvSpPr>
          <p:spPr bwMode="auto">
            <a:xfrm>
              <a:off x="5397500" y="3484563"/>
              <a:ext cx="1030288" cy="1303338"/>
            </a:xfrm>
            <a:custGeom>
              <a:avLst/>
              <a:gdLst>
                <a:gd name="T0" fmla="*/ 89 w 274"/>
                <a:gd name="T1" fmla="*/ 160 h 345"/>
                <a:gd name="T2" fmla="*/ 8 w 274"/>
                <a:gd name="T3" fmla="*/ 345 h 345"/>
                <a:gd name="T4" fmla="*/ 265 w 274"/>
                <a:gd name="T5" fmla="*/ 345 h 345"/>
                <a:gd name="T6" fmla="*/ 184 w 274"/>
                <a:gd name="T7" fmla="*/ 160 h 345"/>
                <a:gd name="T8" fmla="*/ 226 w 274"/>
                <a:gd name="T9" fmla="*/ 88 h 345"/>
                <a:gd name="T10" fmla="*/ 137 w 274"/>
                <a:gd name="T11" fmla="*/ 0 h 345"/>
                <a:gd name="T12" fmla="*/ 47 w 274"/>
                <a:gd name="T13" fmla="*/ 86 h 345"/>
                <a:gd name="T14" fmla="*/ 89 w 274"/>
                <a:gd name="T15" fmla="*/ 160 h 3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345">
                  <a:moveTo>
                    <a:pt x="89" y="160"/>
                  </a:moveTo>
                  <a:cubicBezTo>
                    <a:pt x="13" y="191"/>
                    <a:pt x="0" y="272"/>
                    <a:pt x="8" y="345"/>
                  </a:cubicBezTo>
                  <a:cubicBezTo>
                    <a:pt x="265" y="345"/>
                    <a:pt x="265" y="345"/>
                    <a:pt x="265" y="345"/>
                  </a:cubicBezTo>
                  <a:cubicBezTo>
                    <a:pt x="274" y="272"/>
                    <a:pt x="261" y="191"/>
                    <a:pt x="184" y="160"/>
                  </a:cubicBezTo>
                  <a:cubicBezTo>
                    <a:pt x="209" y="145"/>
                    <a:pt x="225" y="118"/>
                    <a:pt x="226" y="88"/>
                  </a:cubicBezTo>
                  <a:cubicBezTo>
                    <a:pt x="226" y="40"/>
                    <a:pt x="187" y="1"/>
                    <a:pt x="137" y="0"/>
                  </a:cubicBezTo>
                  <a:cubicBezTo>
                    <a:pt x="88" y="0"/>
                    <a:pt x="48" y="38"/>
                    <a:pt x="47" y="86"/>
                  </a:cubicBezTo>
                  <a:cubicBezTo>
                    <a:pt x="47" y="117"/>
                    <a:pt x="64" y="145"/>
                    <a:pt x="89"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 name="Freeform 6"/>
            <p:cNvSpPr/>
            <p:nvPr/>
          </p:nvSpPr>
          <p:spPr bwMode="auto">
            <a:xfrm>
              <a:off x="6210300" y="3435350"/>
              <a:ext cx="585788" cy="1027113"/>
            </a:xfrm>
            <a:custGeom>
              <a:avLst/>
              <a:gdLst>
                <a:gd name="T0" fmla="*/ 0 w 156"/>
                <a:gd name="T1" fmla="*/ 173 h 272"/>
                <a:gd name="T2" fmla="*/ 70 w 156"/>
                <a:gd name="T3" fmla="*/ 272 h 272"/>
                <a:gd name="T4" fmla="*/ 151 w 156"/>
                <a:gd name="T5" fmla="*/ 271 h 272"/>
                <a:gd name="T6" fmla="*/ 91 w 156"/>
                <a:gd name="T7" fmla="*/ 136 h 272"/>
                <a:gd name="T8" fmla="*/ 122 w 156"/>
                <a:gd name="T9" fmla="*/ 82 h 272"/>
                <a:gd name="T10" fmla="*/ 8 w 156"/>
                <a:gd name="T11" fmla="*/ 40 h 272"/>
                <a:gd name="T12" fmla="*/ 0 w 156"/>
                <a:gd name="T13" fmla="*/ 173 h 272"/>
              </a:gdLst>
              <a:ahLst/>
              <a:cxnLst>
                <a:cxn ang="0">
                  <a:pos x="T0" y="T1"/>
                </a:cxn>
                <a:cxn ang="0">
                  <a:pos x="T2" y="T3"/>
                </a:cxn>
                <a:cxn ang="0">
                  <a:pos x="T4" y="T5"/>
                </a:cxn>
                <a:cxn ang="0">
                  <a:pos x="T6" y="T7"/>
                </a:cxn>
                <a:cxn ang="0">
                  <a:pos x="T8" y="T9"/>
                </a:cxn>
                <a:cxn ang="0">
                  <a:pos x="T10" y="T11"/>
                </a:cxn>
                <a:cxn ang="0">
                  <a:pos x="T12" y="T13"/>
                </a:cxn>
              </a:cxnLst>
              <a:rect l="0" t="0" r="r" b="b"/>
              <a:pathLst>
                <a:path w="156" h="272">
                  <a:moveTo>
                    <a:pt x="0" y="173"/>
                  </a:moveTo>
                  <a:cubicBezTo>
                    <a:pt x="39" y="188"/>
                    <a:pt x="64" y="230"/>
                    <a:pt x="70" y="272"/>
                  </a:cubicBezTo>
                  <a:cubicBezTo>
                    <a:pt x="151" y="271"/>
                    <a:pt x="151" y="271"/>
                    <a:pt x="151" y="271"/>
                  </a:cubicBezTo>
                  <a:cubicBezTo>
                    <a:pt x="156" y="218"/>
                    <a:pt x="147" y="158"/>
                    <a:pt x="91" y="136"/>
                  </a:cubicBezTo>
                  <a:cubicBezTo>
                    <a:pt x="110" y="125"/>
                    <a:pt x="122" y="105"/>
                    <a:pt x="122" y="82"/>
                  </a:cubicBezTo>
                  <a:cubicBezTo>
                    <a:pt x="121" y="25"/>
                    <a:pt x="47" y="0"/>
                    <a:pt x="8" y="40"/>
                  </a:cubicBezTo>
                  <a:cubicBezTo>
                    <a:pt x="47" y="75"/>
                    <a:pt x="35" y="147"/>
                    <a:pt x="0" y="1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 name="Freeform 7"/>
            <p:cNvSpPr/>
            <p:nvPr/>
          </p:nvSpPr>
          <p:spPr bwMode="auto">
            <a:xfrm>
              <a:off x="5026025" y="3435350"/>
              <a:ext cx="590550" cy="1027113"/>
            </a:xfrm>
            <a:custGeom>
              <a:avLst/>
              <a:gdLst>
                <a:gd name="T0" fmla="*/ 5 w 157"/>
                <a:gd name="T1" fmla="*/ 271 h 272"/>
                <a:gd name="T2" fmla="*/ 86 w 157"/>
                <a:gd name="T3" fmla="*/ 272 h 272"/>
                <a:gd name="T4" fmla="*/ 157 w 157"/>
                <a:gd name="T5" fmla="*/ 173 h 272"/>
                <a:gd name="T6" fmla="*/ 148 w 157"/>
                <a:gd name="T7" fmla="*/ 40 h 272"/>
                <a:gd name="T8" fmla="*/ 34 w 157"/>
                <a:gd name="T9" fmla="*/ 82 h 272"/>
                <a:gd name="T10" fmla="*/ 65 w 157"/>
                <a:gd name="T11" fmla="*/ 136 h 272"/>
                <a:gd name="T12" fmla="*/ 5 w 157"/>
                <a:gd name="T13" fmla="*/ 271 h 272"/>
              </a:gdLst>
              <a:ahLst/>
              <a:cxnLst>
                <a:cxn ang="0">
                  <a:pos x="T0" y="T1"/>
                </a:cxn>
                <a:cxn ang="0">
                  <a:pos x="T2" y="T3"/>
                </a:cxn>
                <a:cxn ang="0">
                  <a:pos x="T4" y="T5"/>
                </a:cxn>
                <a:cxn ang="0">
                  <a:pos x="T6" y="T7"/>
                </a:cxn>
                <a:cxn ang="0">
                  <a:pos x="T8" y="T9"/>
                </a:cxn>
                <a:cxn ang="0">
                  <a:pos x="T10" y="T11"/>
                </a:cxn>
                <a:cxn ang="0">
                  <a:pos x="T12" y="T13"/>
                </a:cxn>
              </a:cxnLst>
              <a:rect l="0" t="0" r="r" b="b"/>
              <a:pathLst>
                <a:path w="157" h="272">
                  <a:moveTo>
                    <a:pt x="5" y="271"/>
                  </a:moveTo>
                  <a:cubicBezTo>
                    <a:pt x="86" y="272"/>
                    <a:pt x="86" y="272"/>
                    <a:pt x="86" y="272"/>
                  </a:cubicBezTo>
                  <a:cubicBezTo>
                    <a:pt x="91" y="233"/>
                    <a:pt x="120" y="186"/>
                    <a:pt x="157" y="173"/>
                  </a:cubicBezTo>
                  <a:cubicBezTo>
                    <a:pt x="118" y="147"/>
                    <a:pt x="108" y="77"/>
                    <a:pt x="148" y="40"/>
                  </a:cubicBezTo>
                  <a:cubicBezTo>
                    <a:pt x="109" y="0"/>
                    <a:pt x="35" y="25"/>
                    <a:pt x="34" y="82"/>
                  </a:cubicBezTo>
                  <a:cubicBezTo>
                    <a:pt x="34" y="105"/>
                    <a:pt x="46" y="125"/>
                    <a:pt x="65" y="136"/>
                  </a:cubicBezTo>
                  <a:cubicBezTo>
                    <a:pt x="9" y="158"/>
                    <a:pt x="0" y="218"/>
                    <a:pt x="5" y="2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9" name="Group 43"/>
          <p:cNvGrpSpPr/>
          <p:nvPr/>
        </p:nvGrpSpPr>
        <p:grpSpPr>
          <a:xfrm>
            <a:off x="1667458" y="1559152"/>
            <a:ext cx="1085850" cy="1017588"/>
            <a:chOff x="2206625" y="3460750"/>
            <a:chExt cx="1085850" cy="1017588"/>
          </a:xfrm>
          <a:solidFill>
            <a:schemeClr val="bg2">
              <a:lumMod val="25000"/>
            </a:schemeClr>
          </a:solidFill>
        </p:grpSpPr>
        <p:sp>
          <p:nvSpPr>
            <p:cNvPr id="10" name="Freeform 8"/>
            <p:cNvSpPr>
              <a:spLocks noEditPoints="1"/>
            </p:cNvSpPr>
            <p:nvPr/>
          </p:nvSpPr>
          <p:spPr bwMode="auto">
            <a:xfrm>
              <a:off x="2819400" y="3514725"/>
              <a:ext cx="209550" cy="211138"/>
            </a:xfrm>
            <a:custGeom>
              <a:avLst/>
              <a:gdLst>
                <a:gd name="T0" fmla="*/ 30 w 56"/>
                <a:gd name="T1" fmla="*/ 1 h 56"/>
                <a:gd name="T2" fmla="*/ 14 w 56"/>
                <a:gd name="T3" fmla="*/ 4 h 56"/>
                <a:gd name="T4" fmla="*/ 2 w 56"/>
                <a:gd name="T5" fmla="*/ 21 h 56"/>
                <a:gd name="T6" fmla="*/ 1 w 56"/>
                <a:gd name="T7" fmla="*/ 26 h 56"/>
                <a:gd name="T8" fmla="*/ 26 w 56"/>
                <a:gd name="T9" fmla="*/ 55 h 56"/>
                <a:gd name="T10" fmla="*/ 55 w 56"/>
                <a:gd name="T11" fmla="*/ 30 h 56"/>
                <a:gd name="T12" fmla="*/ 30 w 56"/>
                <a:gd name="T13" fmla="*/ 1 h 56"/>
                <a:gd name="T14" fmla="*/ 38 w 56"/>
                <a:gd name="T15" fmla="*/ 44 h 56"/>
                <a:gd name="T16" fmla="*/ 15 w 56"/>
                <a:gd name="T17" fmla="*/ 44 h 56"/>
                <a:gd name="T18" fmla="*/ 15 w 56"/>
                <a:gd name="T19" fmla="*/ 40 h 56"/>
                <a:gd name="T20" fmla="*/ 19 w 56"/>
                <a:gd name="T21" fmla="*/ 36 h 56"/>
                <a:gd name="T22" fmla="*/ 29 w 56"/>
                <a:gd name="T23" fmla="*/ 22 h 56"/>
                <a:gd name="T24" fmla="*/ 24 w 56"/>
                <a:gd name="T25" fmla="*/ 18 h 56"/>
                <a:gd name="T26" fmla="*/ 18 w 56"/>
                <a:gd name="T27" fmla="*/ 20 h 56"/>
                <a:gd name="T28" fmla="*/ 15 w 56"/>
                <a:gd name="T29" fmla="*/ 15 h 56"/>
                <a:gd name="T30" fmla="*/ 26 w 56"/>
                <a:gd name="T31" fmla="*/ 12 h 56"/>
                <a:gd name="T32" fmla="*/ 37 w 56"/>
                <a:gd name="T33" fmla="*/ 22 h 56"/>
                <a:gd name="T34" fmla="*/ 28 w 56"/>
                <a:gd name="T35" fmla="*/ 35 h 56"/>
                <a:gd name="T36" fmla="*/ 25 w 56"/>
                <a:gd name="T37" fmla="*/ 38 h 56"/>
                <a:gd name="T38" fmla="*/ 25 w 56"/>
                <a:gd name="T39" fmla="*/ 38 h 56"/>
                <a:gd name="T40" fmla="*/ 38 w 56"/>
                <a:gd name="T41" fmla="*/ 38 h 56"/>
                <a:gd name="T42" fmla="*/ 38 w 56"/>
                <a:gd name="T43"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6">
                  <a:moveTo>
                    <a:pt x="30" y="1"/>
                  </a:moveTo>
                  <a:cubicBezTo>
                    <a:pt x="24" y="0"/>
                    <a:pt x="19" y="2"/>
                    <a:pt x="14" y="4"/>
                  </a:cubicBezTo>
                  <a:cubicBezTo>
                    <a:pt x="13" y="12"/>
                    <a:pt x="8" y="19"/>
                    <a:pt x="2" y="21"/>
                  </a:cubicBezTo>
                  <a:cubicBezTo>
                    <a:pt x="1" y="23"/>
                    <a:pt x="1" y="25"/>
                    <a:pt x="1" y="26"/>
                  </a:cubicBezTo>
                  <a:cubicBezTo>
                    <a:pt x="0" y="41"/>
                    <a:pt x="11" y="54"/>
                    <a:pt x="26" y="55"/>
                  </a:cubicBezTo>
                  <a:cubicBezTo>
                    <a:pt x="41" y="56"/>
                    <a:pt x="54" y="45"/>
                    <a:pt x="55" y="30"/>
                  </a:cubicBezTo>
                  <a:cubicBezTo>
                    <a:pt x="56" y="15"/>
                    <a:pt x="45" y="2"/>
                    <a:pt x="30" y="1"/>
                  </a:cubicBezTo>
                  <a:close/>
                  <a:moveTo>
                    <a:pt x="38" y="44"/>
                  </a:moveTo>
                  <a:cubicBezTo>
                    <a:pt x="15" y="44"/>
                    <a:pt x="15" y="44"/>
                    <a:pt x="15" y="44"/>
                  </a:cubicBezTo>
                  <a:cubicBezTo>
                    <a:pt x="15" y="40"/>
                    <a:pt x="15" y="40"/>
                    <a:pt x="15" y="40"/>
                  </a:cubicBezTo>
                  <a:cubicBezTo>
                    <a:pt x="19" y="36"/>
                    <a:pt x="19" y="36"/>
                    <a:pt x="19" y="36"/>
                  </a:cubicBezTo>
                  <a:cubicBezTo>
                    <a:pt x="26" y="30"/>
                    <a:pt x="29" y="26"/>
                    <a:pt x="29" y="22"/>
                  </a:cubicBezTo>
                  <a:cubicBezTo>
                    <a:pt x="29" y="20"/>
                    <a:pt x="28" y="18"/>
                    <a:pt x="24" y="18"/>
                  </a:cubicBezTo>
                  <a:cubicBezTo>
                    <a:pt x="22" y="18"/>
                    <a:pt x="19" y="19"/>
                    <a:pt x="18" y="20"/>
                  </a:cubicBezTo>
                  <a:cubicBezTo>
                    <a:pt x="15" y="15"/>
                    <a:pt x="15" y="15"/>
                    <a:pt x="15" y="15"/>
                  </a:cubicBezTo>
                  <a:cubicBezTo>
                    <a:pt x="18" y="13"/>
                    <a:pt x="22" y="12"/>
                    <a:pt x="26" y="12"/>
                  </a:cubicBezTo>
                  <a:cubicBezTo>
                    <a:pt x="33" y="12"/>
                    <a:pt x="37" y="16"/>
                    <a:pt x="37" y="22"/>
                  </a:cubicBezTo>
                  <a:cubicBezTo>
                    <a:pt x="37" y="27"/>
                    <a:pt x="33" y="31"/>
                    <a:pt x="28" y="35"/>
                  </a:cubicBezTo>
                  <a:cubicBezTo>
                    <a:pt x="25" y="38"/>
                    <a:pt x="25" y="38"/>
                    <a:pt x="25" y="38"/>
                  </a:cubicBezTo>
                  <a:cubicBezTo>
                    <a:pt x="25" y="38"/>
                    <a:pt x="25" y="38"/>
                    <a:pt x="25" y="38"/>
                  </a:cubicBezTo>
                  <a:cubicBezTo>
                    <a:pt x="38" y="38"/>
                    <a:pt x="38" y="38"/>
                    <a:pt x="38" y="38"/>
                  </a:cubicBezTo>
                  <a:lnTo>
                    <a:pt x="38"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 name="Freeform 9"/>
            <p:cNvSpPr>
              <a:spLocks noEditPoints="1"/>
            </p:cNvSpPr>
            <p:nvPr/>
          </p:nvSpPr>
          <p:spPr bwMode="auto">
            <a:xfrm>
              <a:off x="2206625" y="3725863"/>
              <a:ext cx="1085850" cy="752475"/>
            </a:xfrm>
            <a:custGeom>
              <a:avLst/>
              <a:gdLst>
                <a:gd name="T0" fmla="*/ 268 w 289"/>
                <a:gd name="T1" fmla="*/ 33 h 199"/>
                <a:gd name="T2" fmla="*/ 268 w 289"/>
                <a:gd name="T3" fmla="*/ 39 h 199"/>
                <a:gd name="T4" fmla="*/ 277 w 289"/>
                <a:gd name="T5" fmla="*/ 46 h 199"/>
                <a:gd name="T6" fmla="*/ 260 w 289"/>
                <a:gd name="T7" fmla="*/ 43 h 199"/>
                <a:gd name="T8" fmla="*/ 258 w 289"/>
                <a:gd name="T9" fmla="*/ 56 h 199"/>
                <a:gd name="T10" fmla="*/ 275 w 289"/>
                <a:gd name="T11" fmla="*/ 61 h 199"/>
                <a:gd name="T12" fmla="*/ 276 w 289"/>
                <a:gd name="T13" fmla="*/ 60 h 199"/>
                <a:gd name="T14" fmla="*/ 273 w 289"/>
                <a:gd name="T15" fmla="*/ 66 h 199"/>
                <a:gd name="T16" fmla="*/ 254 w 289"/>
                <a:gd name="T17" fmla="*/ 64 h 199"/>
                <a:gd name="T18" fmla="*/ 157 w 289"/>
                <a:gd name="T19" fmla="*/ 10 h 199"/>
                <a:gd name="T20" fmla="*/ 151 w 289"/>
                <a:gd name="T21" fmla="*/ 20 h 199"/>
                <a:gd name="T22" fmla="*/ 186 w 289"/>
                <a:gd name="T23" fmla="*/ 32 h 199"/>
                <a:gd name="T24" fmla="*/ 186 w 289"/>
                <a:gd name="T25" fmla="*/ 40 h 199"/>
                <a:gd name="T26" fmla="*/ 108 w 289"/>
                <a:gd name="T27" fmla="*/ 40 h 199"/>
                <a:gd name="T28" fmla="*/ 105 w 289"/>
                <a:gd name="T29" fmla="*/ 32 h 199"/>
                <a:gd name="T30" fmla="*/ 119 w 289"/>
                <a:gd name="T31" fmla="*/ 26 h 199"/>
                <a:gd name="T32" fmla="*/ 108 w 289"/>
                <a:gd name="T33" fmla="*/ 15 h 199"/>
                <a:gd name="T34" fmla="*/ 88 w 289"/>
                <a:gd name="T35" fmla="*/ 23 h 199"/>
                <a:gd name="T36" fmla="*/ 64 w 289"/>
                <a:gd name="T37" fmla="*/ 19 h 199"/>
                <a:gd name="T38" fmla="*/ 70 w 289"/>
                <a:gd name="T39" fmla="*/ 33 h 199"/>
                <a:gd name="T40" fmla="*/ 42 w 289"/>
                <a:gd name="T41" fmla="*/ 66 h 199"/>
                <a:gd name="T42" fmla="*/ 32 w 289"/>
                <a:gd name="T43" fmla="*/ 65 h 199"/>
                <a:gd name="T44" fmla="*/ 0 w 289"/>
                <a:gd name="T45" fmla="*/ 104 h 199"/>
                <a:gd name="T46" fmla="*/ 32 w 289"/>
                <a:gd name="T47" fmla="*/ 144 h 199"/>
                <a:gd name="T48" fmla="*/ 54 w 289"/>
                <a:gd name="T49" fmla="*/ 140 h 199"/>
                <a:gd name="T50" fmla="*/ 78 w 289"/>
                <a:gd name="T51" fmla="*/ 161 h 199"/>
                <a:gd name="T52" fmla="*/ 83 w 289"/>
                <a:gd name="T53" fmla="*/ 180 h 199"/>
                <a:gd name="T54" fmla="*/ 116 w 289"/>
                <a:gd name="T55" fmla="*/ 196 h 199"/>
                <a:gd name="T56" fmla="*/ 149 w 289"/>
                <a:gd name="T57" fmla="*/ 180 h 199"/>
                <a:gd name="T58" fmla="*/ 162 w 289"/>
                <a:gd name="T59" fmla="*/ 179 h 199"/>
                <a:gd name="T60" fmla="*/ 161 w 289"/>
                <a:gd name="T61" fmla="*/ 182 h 199"/>
                <a:gd name="T62" fmla="*/ 194 w 289"/>
                <a:gd name="T63" fmla="*/ 199 h 199"/>
                <a:gd name="T64" fmla="*/ 226 w 289"/>
                <a:gd name="T65" fmla="*/ 182 h 199"/>
                <a:gd name="T66" fmla="*/ 227 w 289"/>
                <a:gd name="T67" fmla="*/ 155 h 199"/>
                <a:gd name="T68" fmla="*/ 261 w 289"/>
                <a:gd name="T69" fmla="*/ 94 h 199"/>
                <a:gd name="T70" fmla="*/ 258 w 289"/>
                <a:gd name="T71" fmla="*/ 74 h 199"/>
                <a:gd name="T72" fmla="*/ 282 w 289"/>
                <a:gd name="T73" fmla="*/ 64 h 199"/>
                <a:gd name="T74" fmla="*/ 283 w 289"/>
                <a:gd name="T75" fmla="*/ 55 h 199"/>
                <a:gd name="T76" fmla="*/ 268 w 289"/>
                <a:gd name="T77" fmla="*/ 33 h 199"/>
                <a:gd name="T78" fmla="*/ 272 w 289"/>
                <a:gd name="T79" fmla="*/ 55 h 199"/>
                <a:gd name="T80" fmla="*/ 264 w 289"/>
                <a:gd name="T81" fmla="*/ 50 h 199"/>
                <a:gd name="T82" fmla="*/ 268 w 289"/>
                <a:gd name="T83" fmla="*/ 49 h 199"/>
                <a:gd name="T84" fmla="*/ 274 w 289"/>
                <a:gd name="T85" fmla="*/ 55 h 199"/>
                <a:gd name="T86" fmla="*/ 272 w 289"/>
                <a:gd name="T87" fmla="*/ 55 h 199"/>
                <a:gd name="T88" fmla="*/ 12 w 289"/>
                <a:gd name="T89" fmla="*/ 111 h 199"/>
                <a:gd name="T90" fmla="*/ 6 w 289"/>
                <a:gd name="T91" fmla="*/ 102 h 199"/>
                <a:gd name="T92" fmla="*/ 12 w 289"/>
                <a:gd name="T93" fmla="*/ 92 h 199"/>
                <a:gd name="T94" fmla="*/ 18 w 289"/>
                <a:gd name="T95" fmla="*/ 102 h 199"/>
                <a:gd name="T96" fmla="*/ 12 w 289"/>
                <a:gd name="T97" fmla="*/ 111 h 199"/>
                <a:gd name="T98" fmla="*/ 33 w 289"/>
                <a:gd name="T99" fmla="*/ 115 h 199"/>
                <a:gd name="T100" fmla="*/ 26 w 289"/>
                <a:gd name="T101" fmla="*/ 105 h 199"/>
                <a:gd name="T102" fmla="*/ 33 w 289"/>
                <a:gd name="T103" fmla="*/ 95 h 199"/>
                <a:gd name="T104" fmla="*/ 39 w 289"/>
                <a:gd name="T105" fmla="*/ 105 h 199"/>
                <a:gd name="T106" fmla="*/ 33 w 289"/>
                <a:gd name="T107" fmla="*/ 115 h 199"/>
                <a:gd name="T108" fmla="*/ 68 w 289"/>
                <a:gd name="T109" fmla="*/ 69 h 199"/>
                <a:gd name="T110" fmla="*/ 59 w 289"/>
                <a:gd name="T111" fmla="*/ 74 h 199"/>
                <a:gd name="T112" fmla="*/ 60 w 289"/>
                <a:gd name="T113" fmla="*/ 73 h 199"/>
                <a:gd name="T114" fmla="*/ 60 w 289"/>
                <a:gd name="T115" fmla="*/ 67 h 199"/>
                <a:gd name="T116" fmla="*/ 54 w 289"/>
                <a:gd name="T117" fmla="*/ 69 h 199"/>
                <a:gd name="T118" fmla="*/ 53 w 289"/>
                <a:gd name="T119" fmla="*/ 71 h 199"/>
                <a:gd name="T120" fmla="*/ 54 w 289"/>
                <a:gd name="T121" fmla="*/ 60 h 199"/>
                <a:gd name="T122" fmla="*/ 67 w 289"/>
                <a:gd name="T123" fmla="*/ 55 h 199"/>
                <a:gd name="T124" fmla="*/ 68 w 289"/>
                <a:gd name="T125" fmla="*/ 6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9" h="199">
                  <a:moveTo>
                    <a:pt x="268" y="33"/>
                  </a:moveTo>
                  <a:cubicBezTo>
                    <a:pt x="265" y="34"/>
                    <a:pt x="262" y="40"/>
                    <a:pt x="268" y="39"/>
                  </a:cubicBezTo>
                  <a:cubicBezTo>
                    <a:pt x="273" y="38"/>
                    <a:pt x="276" y="42"/>
                    <a:pt x="277" y="46"/>
                  </a:cubicBezTo>
                  <a:cubicBezTo>
                    <a:pt x="273" y="42"/>
                    <a:pt x="266" y="40"/>
                    <a:pt x="260" y="43"/>
                  </a:cubicBezTo>
                  <a:cubicBezTo>
                    <a:pt x="255" y="46"/>
                    <a:pt x="254" y="51"/>
                    <a:pt x="258" y="56"/>
                  </a:cubicBezTo>
                  <a:cubicBezTo>
                    <a:pt x="262" y="60"/>
                    <a:pt x="269" y="62"/>
                    <a:pt x="275" y="61"/>
                  </a:cubicBezTo>
                  <a:cubicBezTo>
                    <a:pt x="276" y="60"/>
                    <a:pt x="276" y="60"/>
                    <a:pt x="276" y="60"/>
                  </a:cubicBezTo>
                  <a:cubicBezTo>
                    <a:pt x="276" y="63"/>
                    <a:pt x="276" y="65"/>
                    <a:pt x="273" y="66"/>
                  </a:cubicBezTo>
                  <a:cubicBezTo>
                    <a:pt x="268" y="71"/>
                    <a:pt x="259" y="68"/>
                    <a:pt x="254" y="64"/>
                  </a:cubicBezTo>
                  <a:cubicBezTo>
                    <a:pt x="239" y="34"/>
                    <a:pt x="202" y="12"/>
                    <a:pt x="157" y="10"/>
                  </a:cubicBezTo>
                  <a:cubicBezTo>
                    <a:pt x="156" y="14"/>
                    <a:pt x="154" y="17"/>
                    <a:pt x="151" y="20"/>
                  </a:cubicBezTo>
                  <a:cubicBezTo>
                    <a:pt x="163" y="20"/>
                    <a:pt x="175" y="23"/>
                    <a:pt x="186" y="32"/>
                  </a:cubicBezTo>
                  <a:cubicBezTo>
                    <a:pt x="186" y="40"/>
                    <a:pt x="186" y="40"/>
                    <a:pt x="186" y="40"/>
                  </a:cubicBezTo>
                  <a:cubicBezTo>
                    <a:pt x="186" y="40"/>
                    <a:pt x="154" y="16"/>
                    <a:pt x="108" y="40"/>
                  </a:cubicBezTo>
                  <a:cubicBezTo>
                    <a:pt x="105" y="32"/>
                    <a:pt x="105" y="32"/>
                    <a:pt x="105" y="32"/>
                  </a:cubicBezTo>
                  <a:cubicBezTo>
                    <a:pt x="105" y="32"/>
                    <a:pt x="111" y="29"/>
                    <a:pt x="119" y="26"/>
                  </a:cubicBezTo>
                  <a:cubicBezTo>
                    <a:pt x="115" y="23"/>
                    <a:pt x="111" y="20"/>
                    <a:pt x="108" y="15"/>
                  </a:cubicBezTo>
                  <a:cubicBezTo>
                    <a:pt x="101" y="17"/>
                    <a:pt x="94" y="20"/>
                    <a:pt x="88" y="23"/>
                  </a:cubicBezTo>
                  <a:cubicBezTo>
                    <a:pt x="93" y="0"/>
                    <a:pt x="54" y="15"/>
                    <a:pt x="64" y="19"/>
                  </a:cubicBezTo>
                  <a:cubicBezTo>
                    <a:pt x="74" y="23"/>
                    <a:pt x="70" y="33"/>
                    <a:pt x="70" y="33"/>
                  </a:cubicBezTo>
                  <a:cubicBezTo>
                    <a:pt x="58" y="42"/>
                    <a:pt x="48" y="54"/>
                    <a:pt x="42" y="66"/>
                  </a:cubicBezTo>
                  <a:cubicBezTo>
                    <a:pt x="41" y="66"/>
                    <a:pt x="33" y="65"/>
                    <a:pt x="32" y="65"/>
                  </a:cubicBezTo>
                  <a:cubicBezTo>
                    <a:pt x="14" y="65"/>
                    <a:pt x="0" y="83"/>
                    <a:pt x="0" y="104"/>
                  </a:cubicBezTo>
                  <a:cubicBezTo>
                    <a:pt x="0" y="126"/>
                    <a:pt x="14" y="144"/>
                    <a:pt x="32" y="144"/>
                  </a:cubicBezTo>
                  <a:cubicBezTo>
                    <a:pt x="37" y="144"/>
                    <a:pt x="49" y="142"/>
                    <a:pt x="54" y="140"/>
                  </a:cubicBezTo>
                  <a:cubicBezTo>
                    <a:pt x="60" y="148"/>
                    <a:pt x="69" y="155"/>
                    <a:pt x="78" y="161"/>
                  </a:cubicBezTo>
                  <a:cubicBezTo>
                    <a:pt x="89" y="168"/>
                    <a:pt x="83" y="180"/>
                    <a:pt x="83" y="180"/>
                  </a:cubicBezTo>
                  <a:cubicBezTo>
                    <a:pt x="83" y="189"/>
                    <a:pt x="98" y="196"/>
                    <a:pt x="116" y="196"/>
                  </a:cubicBezTo>
                  <a:cubicBezTo>
                    <a:pt x="134" y="196"/>
                    <a:pt x="149" y="189"/>
                    <a:pt x="149" y="180"/>
                  </a:cubicBezTo>
                  <a:cubicBezTo>
                    <a:pt x="153" y="180"/>
                    <a:pt x="157" y="179"/>
                    <a:pt x="162" y="179"/>
                  </a:cubicBezTo>
                  <a:cubicBezTo>
                    <a:pt x="161" y="180"/>
                    <a:pt x="161" y="181"/>
                    <a:pt x="161" y="182"/>
                  </a:cubicBezTo>
                  <a:cubicBezTo>
                    <a:pt x="161" y="192"/>
                    <a:pt x="176" y="199"/>
                    <a:pt x="194" y="199"/>
                  </a:cubicBezTo>
                  <a:cubicBezTo>
                    <a:pt x="212" y="199"/>
                    <a:pt x="226" y="192"/>
                    <a:pt x="226" y="182"/>
                  </a:cubicBezTo>
                  <a:cubicBezTo>
                    <a:pt x="226" y="182"/>
                    <a:pt x="214" y="167"/>
                    <a:pt x="227" y="155"/>
                  </a:cubicBezTo>
                  <a:cubicBezTo>
                    <a:pt x="247" y="138"/>
                    <a:pt x="261" y="118"/>
                    <a:pt x="261" y="94"/>
                  </a:cubicBezTo>
                  <a:cubicBezTo>
                    <a:pt x="261" y="88"/>
                    <a:pt x="260" y="81"/>
                    <a:pt x="258" y="74"/>
                  </a:cubicBezTo>
                  <a:cubicBezTo>
                    <a:pt x="267" y="76"/>
                    <a:pt x="278" y="73"/>
                    <a:pt x="282" y="64"/>
                  </a:cubicBezTo>
                  <a:cubicBezTo>
                    <a:pt x="284" y="61"/>
                    <a:pt x="284" y="58"/>
                    <a:pt x="283" y="55"/>
                  </a:cubicBezTo>
                  <a:cubicBezTo>
                    <a:pt x="289" y="45"/>
                    <a:pt x="282" y="29"/>
                    <a:pt x="268" y="33"/>
                  </a:cubicBezTo>
                  <a:close/>
                  <a:moveTo>
                    <a:pt x="272" y="55"/>
                  </a:moveTo>
                  <a:cubicBezTo>
                    <a:pt x="269" y="54"/>
                    <a:pt x="266" y="52"/>
                    <a:pt x="264" y="50"/>
                  </a:cubicBezTo>
                  <a:cubicBezTo>
                    <a:pt x="260" y="46"/>
                    <a:pt x="266" y="47"/>
                    <a:pt x="268" y="49"/>
                  </a:cubicBezTo>
                  <a:cubicBezTo>
                    <a:pt x="270" y="50"/>
                    <a:pt x="273" y="52"/>
                    <a:pt x="274" y="55"/>
                  </a:cubicBezTo>
                  <a:cubicBezTo>
                    <a:pt x="273" y="55"/>
                    <a:pt x="273" y="55"/>
                    <a:pt x="272" y="55"/>
                  </a:cubicBezTo>
                  <a:close/>
                  <a:moveTo>
                    <a:pt x="12" y="111"/>
                  </a:moveTo>
                  <a:cubicBezTo>
                    <a:pt x="9" y="111"/>
                    <a:pt x="6" y="107"/>
                    <a:pt x="6" y="102"/>
                  </a:cubicBezTo>
                  <a:cubicBezTo>
                    <a:pt x="6" y="96"/>
                    <a:pt x="9" y="92"/>
                    <a:pt x="12" y="92"/>
                  </a:cubicBezTo>
                  <a:cubicBezTo>
                    <a:pt x="15" y="92"/>
                    <a:pt x="18" y="96"/>
                    <a:pt x="18" y="102"/>
                  </a:cubicBezTo>
                  <a:cubicBezTo>
                    <a:pt x="18" y="107"/>
                    <a:pt x="15" y="111"/>
                    <a:pt x="12" y="111"/>
                  </a:cubicBezTo>
                  <a:close/>
                  <a:moveTo>
                    <a:pt x="33" y="115"/>
                  </a:moveTo>
                  <a:cubicBezTo>
                    <a:pt x="29" y="115"/>
                    <a:pt x="26" y="110"/>
                    <a:pt x="26" y="105"/>
                  </a:cubicBezTo>
                  <a:cubicBezTo>
                    <a:pt x="26" y="99"/>
                    <a:pt x="29" y="95"/>
                    <a:pt x="33" y="95"/>
                  </a:cubicBezTo>
                  <a:cubicBezTo>
                    <a:pt x="36" y="95"/>
                    <a:pt x="39" y="99"/>
                    <a:pt x="39" y="105"/>
                  </a:cubicBezTo>
                  <a:cubicBezTo>
                    <a:pt x="39" y="110"/>
                    <a:pt x="36" y="115"/>
                    <a:pt x="33" y="115"/>
                  </a:cubicBezTo>
                  <a:close/>
                  <a:moveTo>
                    <a:pt x="68" y="69"/>
                  </a:moveTo>
                  <a:cubicBezTo>
                    <a:pt x="65" y="72"/>
                    <a:pt x="62" y="74"/>
                    <a:pt x="59" y="74"/>
                  </a:cubicBezTo>
                  <a:cubicBezTo>
                    <a:pt x="60" y="74"/>
                    <a:pt x="60" y="74"/>
                    <a:pt x="60" y="73"/>
                  </a:cubicBezTo>
                  <a:cubicBezTo>
                    <a:pt x="62" y="71"/>
                    <a:pt x="62" y="68"/>
                    <a:pt x="60" y="67"/>
                  </a:cubicBezTo>
                  <a:cubicBezTo>
                    <a:pt x="58" y="65"/>
                    <a:pt x="56" y="66"/>
                    <a:pt x="54" y="69"/>
                  </a:cubicBezTo>
                  <a:cubicBezTo>
                    <a:pt x="53" y="70"/>
                    <a:pt x="53" y="70"/>
                    <a:pt x="53" y="71"/>
                  </a:cubicBezTo>
                  <a:cubicBezTo>
                    <a:pt x="51" y="68"/>
                    <a:pt x="51" y="64"/>
                    <a:pt x="54" y="60"/>
                  </a:cubicBezTo>
                  <a:cubicBezTo>
                    <a:pt x="57" y="55"/>
                    <a:pt x="63" y="53"/>
                    <a:pt x="67" y="55"/>
                  </a:cubicBezTo>
                  <a:cubicBezTo>
                    <a:pt x="71" y="58"/>
                    <a:pt x="71" y="64"/>
                    <a:pt x="68"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Freeform 10"/>
            <p:cNvSpPr>
              <a:spLocks noEditPoints="1"/>
            </p:cNvSpPr>
            <p:nvPr/>
          </p:nvSpPr>
          <p:spPr bwMode="auto">
            <a:xfrm>
              <a:off x="2608263" y="3638550"/>
              <a:ext cx="184150" cy="185738"/>
            </a:xfrm>
            <a:custGeom>
              <a:avLst/>
              <a:gdLst>
                <a:gd name="T0" fmla="*/ 45 w 49"/>
                <a:gd name="T1" fmla="*/ 18 h 49"/>
                <a:gd name="T2" fmla="*/ 18 w 49"/>
                <a:gd name="T3" fmla="*/ 4 h 49"/>
                <a:gd name="T4" fmla="*/ 4 w 49"/>
                <a:gd name="T5" fmla="*/ 31 h 49"/>
                <a:gd name="T6" fmla="*/ 31 w 49"/>
                <a:gd name="T7" fmla="*/ 45 h 49"/>
                <a:gd name="T8" fmla="*/ 45 w 49"/>
                <a:gd name="T9" fmla="*/ 18 h 49"/>
                <a:gd name="T10" fmla="*/ 19 w 49"/>
                <a:gd name="T11" fmla="*/ 39 h 49"/>
                <a:gd name="T12" fmla="*/ 13 w 49"/>
                <a:gd name="T13" fmla="*/ 40 h 49"/>
                <a:gd name="T14" fmla="*/ 12 w 49"/>
                <a:gd name="T15" fmla="*/ 36 h 49"/>
                <a:gd name="T16" fmla="*/ 17 w 49"/>
                <a:gd name="T17" fmla="*/ 35 h 49"/>
                <a:gd name="T18" fmla="*/ 20 w 49"/>
                <a:gd name="T19" fmla="*/ 31 h 49"/>
                <a:gd name="T20" fmla="*/ 13 w 49"/>
                <a:gd name="T21" fmla="*/ 30 h 49"/>
                <a:gd name="T22" fmla="*/ 10 w 49"/>
                <a:gd name="T23" fmla="*/ 31 h 49"/>
                <a:gd name="T24" fmla="*/ 7 w 49"/>
                <a:gd name="T25" fmla="*/ 20 h 49"/>
                <a:gd name="T26" fmla="*/ 18 w 49"/>
                <a:gd name="T27" fmla="*/ 16 h 49"/>
                <a:gd name="T28" fmla="*/ 20 w 49"/>
                <a:gd name="T29" fmla="*/ 19 h 49"/>
                <a:gd name="T30" fmla="*/ 12 w 49"/>
                <a:gd name="T31" fmla="*/ 22 h 49"/>
                <a:gd name="T32" fmla="*/ 13 w 49"/>
                <a:gd name="T33" fmla="*/ 26 h 49"/>
                <a:gd name="T34" fmla="*/ 14 w 49"/>
                <a:gd name="T35" fmla="*/ 25 h 49"/>
                <a:gd name="T36" fmla="*/ 20 w 49"/>
                <a:gd name="T37" fmla="*/ 24 h 49"/>
                <a:gd name="T38" fmla="*/ 24 w 49"/>
                <a:gd name="T39" fmla="*/ 28 h 49"/>
                <a:gd name="T40" fmla="*/ 19 w 49"/>
                <a:gd name="T41" fmla="*/ 39 h 49"/>
                <a:gd name="T42" fmla="*/ 37 w 49"/>
                <a:gd name="T43" fmla="*/ 31 h 49"/>
                <a:gd name="T44" fmla="*/ 25 w 49"/>
                <a:gd name="T45" fmla="*/ 24 h 49"/>
                <a:gd name="T46" fmla="*/ 29 w 49"/>
                <a:gd name="T47" fmla="*/ 11 h 49"/>
                <a:gd name="T48" fmla="*/ 40 w 49"/>
                <a:gd name="T49" fmla="*/ 18 h 49"/>
                <a:gd name="T50" fmla="*/ 37 w 49"/>
                <a:gd name="T51"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9">
                  <a:moveTo>
                    <a:pt x="45" y="18"/>
                  </a:moveTo>
                  <a:cubicBezTo>
                    <a:pt x="41" y="6"/>
                    <a:pt x="29" y="0"/>
                    <a:pt x="18" y="4"/>
                  </a:cubicBezTo>
                  <a:cubicBezTo>
                    <a:pt x="6" y="8"/>
                    <a:pt x="0" y="20"/>
                    <a:pt x="4" y="31"/>
                  </a:cubicBezTo>
                  <a:cubicBezTo>
                    <a:pt x="8" y="43"/>
                    <a:pt x="20" y="49"/>
                    <a:pt x="31" y="45"/>
                  </a:cubicBezTo>
                  <a:cubicBezTo>
                    <a:pt x="43" y="41"/>
                    <a:pt x="49" y="29"/>
                    <a:pt x="45" y="18"/>
                  </a:cubicBezTo>
                  <a:close/>
                  <a:moveTo>
                    <a:pt x="19" y="39"/>
                  </a:moveTo>
                  <a:cubicBezTo>
                    <a:pt x="16" y="40"/>
                    <a:pt x="14" y="40"/>
                    <a:pt x="13" y="40"/>
                  </a:cubicBezTo>
                  <a:cubicBezTo>
                    <a:pt x="12" y="36"/>
                    <a:pt x="12" y="36"/>
                    <a:pt x="12" y="36"/>
                  </a:cubicBezTo>
                  <a:cubicBezTo>
                    <a:pt x="13" y="36"/>
                    <a:pt x="15" y="36"/>
                    <a:pt x="17" y="35"/>
                  </a:cubicBezTo>
                  <a:cubicBezTo>
                    <a:pt x="19" y="34"/>
                    <a:pt x="20" y="33"/>
                    <a:pt x="20" y="31"/>
                  </a:cubicBezTo>
                  <a:cubicBezTo>
                    <a:pt x="19" y="29"/>
                    <a:pt x="17" y="28"/>
                    <a:pt x="13" y="30"/>
                  </a:cubicBezTo>
                  <a:cubicBezTo>
                    <a:pt x="12" y="30"/>
                    <a:pt x="11" y="30"/>
                    <a:pt x="10" y="31"/>
                  </a:cubicBezTo>
                  <a:cubicBezTo>
                    <a:pt x="7" y="20"/>
                    <a:pt x="7" y="20"/>
                    <a:pt x="7" y="20"/>
                  </a:cubicBezTo>
                  <a:cubicBezTo>
                    <a:pt x="18" y="16"/>
                    <a:pt x="18" y="16"/>
                    <a:pt x="18" y="16"/>
                  </a:cubicBezTo>
                  <a:cubicBezTo>
                    <a:pt x="20" y="19"/>
                    <a:pt x="20" y="19"/>
                    <a:pt x="20" y="19"/>
                  </a:cubicBezTo>
                  <a:cubicBezTo>
                    <a:pt x="12" y="22"/>
                    <a:pt x="12" y="22"/>
                    <a:pt x="12" y="22"/>
                  </a:cubicBezTo>
                  <a:cubicBezTo>
                    <a:pt x="13" y="26"/>
                    <a:pt x="13" y="26"/>
                    <a:pt x="13" y="26"/>
                  </a:cubicBezTo>
                  <a:cubicBezTo>
                    <a:pt x="13" y="25"/>
                    <a:pt x="14" y="25"/>
                    <a:pt x="14" y="25"/>
                  </a:cubicBezTo>
                  <a:cubicBezTo>
                    <a:pt x="16" y="24"/>
                    <a:pt x="18" y="24"/>
                    <a:pt x="20" y="24"/>
                  </a:cubicBezTo>
                  <a:cubicBezTo>
                    <a:pt x="22" y="25"/>
                    <a:pt x="23" y="26"/>
                    <a:pt x="24" y="28"/>
                  </a:cubicBezTo>
                  <a:cubicBezTo>
                    <a:pt x="26" y="32"/>
                    <a:pt x="24" y="37"/>
                    <a:pt x="19" y="39"/>
                  </a:cubicBezTo>
                  <a:close/>
                  <a:moveTo>
                    <a:pt x="37" y="31"/>
                  </a:moveTo>
                  <a:cubicBezTo>
                    <a:pt x="32" y="33"/>
                    <a:pt x="28" y="30"/>
                    <a:pt x="25" y="24"/>
                  </a:cubicBezTo>
                  <a:cubicBezTo>
                    <a:pt x="23" y="18"/>
                    <a:pt x="24" y="13"/>
                    <a:pt x="29" y="11"/>
                  </a:cubicBezTo>
                  <a:cubicBezTo>
                    <a:pt x="34" y="9"/>
                    <a:pt x="38" y="13"/>
                    <a:pt x="40" y="18"/>
                  </a:cubicBezTo>
                  <a:cubicBezTo>
                    <a:pt x="43" y="24"/>
                    <a:pt x="42" y="29"/>
                    <a:pt x="37"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11"/>
            <p:cNvSpPr/>
            <p:nvPr/>
          </p:nvSpPr>
          <p:spPr bwMode="auto">
            <a:xfrm>
              <a:off x="2714625" y="3692525"/>
              <a:ext cx="33338" cy="52388"/>
            </a:xfrm>
            <a:custGeom>
              <a:avLst/>
              <a:gdLst>
                <a:gd name="T0" fmla="*/ 2 w 9"/>
                <a:gd name="T1" fmla="*/ 0 h 14"/>
                <a:gd name="T2" fmla="*/ 2 w 9"/>
                <a:gd name="T3" fmla="*/ 8 h 14"/>
                <a:gd name="T4" fmla="*/ 8 w 9"/>
                <a:gd name="T5" fmla="*/ 14 h 14"/>
                <a:gd name="T6" fmla="*/ 8 w 9"/>
                <a:gd name="T7" fmla="*/ 6 h 14"/>
                <a:gd name="T8" fmla="*/ 2 w 9"/>
                <a:gd name="T9" fmla="*/ 0 h 14"/>
              </a:gdLst>
              <a:ahLst/>
              <a:cxnLst>
                <a:cxn ang="0">
                  <a:pos x="T0" y="T1"/>
                </a:cxn>
                <a:cxn ang="0">
                  <a:pos x="T2" y="T3"/>
                </a:cxn>
                <a:cxn ang="0">
                  <a:pos x="T4" y="T5"/>
                </a:cxn>
                <a:cxn ang="0">
                  <a:pos x="T6" y="T7"/>
                </a:cxn>
                <a:cxn ang="0">
                  <a:pos x="T8" y="T9"/>
                </a:cxn>
              </a:cxnLst>
              <a:rect l="0" t="0" r="r" b="b"/>
              <a:pathLst>
                <a:path w="9" h="14">
                  <a:moveTo>
                    <a:pt x="2" y="0"/>
                  </a:moveTo>
                  <a:cubicBezTo>
                    <a:pt x="1" y="1"/>
                    <a:pt x="0" y="4"/>
                    <a:pt x="2" y="8"/>
                  </a:cubicBezTo>
                  <a:cubicBezTo>
                    <a:pt x="4" y="13"/>
                    <a:pt x="6" y="14"/>
                    <a:pt x="8" y="14"/>
                  </a:cubicBezTo>
                  <a:cubicBezTo>
                    <a:pt x="9" y="13"/>
                    <a:pt x="9" y="10"/>
                    <a:pt x="8" y="6"/>
                  </a:cubicBezTo>
                  <a:cubicBezTo>
                    <a:pt x="6" y="2"/>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Freeform 12"/>
            <p:cNvSpPr>
              <a:spLocks noEditPoints="1"/>
            </p:cNvSpPr>
            <p:nvPr/>
          </p:nvSpPr>
          <p:spPr bwMode="auto">
            <a:xfrm>
              <a:off x="2732088" y="3460750"/>
              <a:ext cx="128588" cy="125413"/>
            </a:xfrm>
            <a:custGeom>
              <a:avLst/>
              <a:gdLst>
                <a:gd name="T0" fmla="*/ 18 w 34"/>
                <a:gd name="T1" fmla="*/ 0 h 33"/>
                <a:gd name="T2" fmla="*/ 1 w 34"/>
                <a:gd name="T3" fmla="*/ 15 h 33"/>
                <a:gd name="T4" fmla="*/ 16 w 34"/>
                <a:gd name="T5" fmla="*/ 33 h 33"/>
                <a:gd name="T6" fmla="*/ 33 w 34"/>
                <a:gd name="T7" fmla="*/ 18 h 33"/>
                <a:gd name="T8" fmla="*/ 18 w 34"/>
                <a:gd name="T9" fmla="*/ 0 h 33"/>
                <a:gd name="T10" fmla="*/ 12 w 34"/>
                <a:gd name="T11" fmla="*/ 24 h 33"/>
                <a:gd name="T12" fmla="*/ 8 w 34"/>
                <a:gd name="T13" fmla="*/ 24 h 33"/>
                <a:gd name="T14" fmla="*/ 8 w 34"/>
                <a:gd name="T15" fmla="*/ 12 h 33"/>
                <a:gd name="T16" fmla="*/ 8 w 34"/>
                <a:gd name="T17" fmla="*/ 12 h 33"/>
                <a:gd name="T18" fmla="*/ 5 w 34"/>
                <a:gd name="T19" fmla="*/ 13 h 33"/>
                <a:gd name="T20" fmla="*/ 5 w 34"/>
                <a:gd name="T21" fmla="*/ 11 h 33"/>
                <a:gd name="T22" fmla="*/ 9 w 34"/>
                <a:gd name="T23" fmla="*/ 9 h 33"/>
                <a:gd name="T24" fmla="*/ 12 w 34"/>
                <a:gd name="T25" fmla="*/ 9 h 33"/>
                <a:gd name="T26" fmla="*/ 12 w 34"/>
                <a:gd name="T27" fmla="*/ 24 h 33"/>
                <a:gd name="T28" fmla="*/ 23 w 34"/>
                <a:gd name="T29" fmla="*/ 25 h 33"/>
                <a:gd name="T30" fmla="*/ 17 w 34"/>
                <a:gd name="T31" fmla="*/ 17 h 33"/>
                <a:gd name="T32" fmla="*/ 23 w 34"/>
                <a:gd name="T33" fmla="*/ 8 h 33"/>
                <a:gd name="T34" fmla="*/ 29 w 34"/>
                <a:gd name="T35" fmla="*/ 16 h 33"/>
                <a:gd name="T36" fmla="*/ 23 w 34"/>
                <a:gd name="T3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3">
                  <a:moveTo>
                    <a:pt x="18" y="0"/>
                  </a:moveTo>
                  <a:cubicBezTo>
                    <a:pt x="9" y="0"/>
                    <a:pt x="1" y="6"/>
                    <a:pt x="1" y="15"/>
                  </a:cubicBezTo>
                  <a:cubicBezTo>
                    <a:pt x="0" y="24"/>
                    <a:pt x="7" y="32"/>
                    <a:pt x="16" y="33"/>
                  </a:cubicBezTo>
                  <a:cubicBezTo>
                    <a:pt x="25" y="33"/>
                    <a:pt x="33" y="27"/>
                    <a:pt x="33" y="18"/>
                  </a:cubicBezTo>
                  <a:cubicBezTo>
                    <a:pt x="34" y="9"/>
                    <a:pt x="27" y="1"/>
                    <a:pt x="18" y="0"/>
                  </a:cubicBezTo>
                  <a:close/>
                  <a:moveTo>
                    <a:pt x="12" y="24"/>
                  </a:moveTo>
                  <a:cubicBezTo>
                    <a:pt x="8" y="24"/>
                    <a:pt x="8" y="24"/>
                    <a:pt x="8" y="24"/>
                  </a:cubicBezTo>
                  <a:cubicBezTo>
                    <a:pt x="8" y="12"/>
                    <a:pt x="8" y="12"/>
                    <a:pt x="8" y="12"/>
                  </a:cubicBezTo>
                  <a:cubicBezTo>
                    <a:pt x="8" y="12"/>
                    <a:pt x="8" y="12"/>
                    <a:pt x="8" y="12"/>
                  </a:cubicBezTo>
                  <a:cubicBezTo>
                    <a:pt x="5" y="13"/>
                    <a:pt x="5" y="13"/>
                    <a:pt x="5" y="13"/>
                  </a:cubicBezTo>
                  <a:cubicBezTo>
                    <a:pt x="5" y="11"/>
                    <a:pt x="5" y="11"/>
                    <a:pt x="5" y="11"/>
                  </a:cubicBezTo>
                  <a:cubicBezTo>
                    <a:pt x="9" y="9"/>
                    <a:pt x="9" y="9"/>
                    <a:pt x="9" y="9"/>
                  </a:cubicBezTo>
                  <a:cubicBezTo>
                    <a:pt x="12" y="9"/>
                    <a:pt x="12" y="9"/>
                    <a:pt x="12" y="9"/>
                  </a:cubicBezTo>
                  <a:lnTo>
                    <a:pt x="12" y="24"/>
                  </a:lnTo>
                  <a:close/>
                  <a:moveTo>
                    <a:pt x="23" y="25"/>
                  </a:moveTo>
                  <a:cubicBezTo>
                    <a:pt x="19" y="25"/>
                    <a:pt x="17" y="21"/>
                    <a:pt x="17" y="17"/>
                  </a:cubicBezTo>
                  <a:cubicBezTo>
                    <a:pt x="17" y="12"/>
                    <a:pt x="19" y="8"/>
                    <a:pt x="23" y="8"/>
                  </a:cubicBezTo>
                  <a:cubicBezTo>
                    <a:pt x="27" y="8"/>
                    <a:pt x="29" y="12"/>
                    <a:pt x="29" y="16"/>
                  </a:cubicBezTo>
                  <a:cubicBezTo>
                    <a:pt x="29" y="21"/>
                    <a:pt x="27" y="25"/>
                    <a:pt x="2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Freeform 13"/>
            <p:cNvSpPr/>
            <p:nvPr/>
          </p:nvSpPr>
          <p:spPr bwMode="auto">
            <a:xfrm>
              <a:off x="2811463" y="3503613"/>
              <a:ext cx="15875" cy="41275"/>
            </a:xfrm>
            <a:custGeom>
              <a:avLst/>
              <a:gdLst>
                <a:gd name="T0" fmla="*/ 2 w 4"/>
                <a:gd name="T1" fmla="*/ 0 h 11"/>
                <a:gd name="T2" fmla="*/ 0 w 4"/>
                <a:gd name="T3" fmla="*/ 6 h 11"/>
                <a:gd name="T4" fmla="*/ 2 w 4"/>
                <a:gd name="T5" fmla="*/ 11 h 11"/>
                <a:gd name="T6" fmla="*/ 4 w 4"/>
                <a:gd name="T7" fmla="*/ 5 h 11"/>
                <a:gd name="T8" fmla="*/ 2 w 4"/>
                <a:gd name="T9" fmla="*/ 0 h 11"/>
              </a:gdLst>
              <a:ahLst/>
              <a:cxnLst>
                <a:cxn ang="0">
                  <a:pos x="T0" y="T1"/>
                </a:cxn>
                <a:cxn ang="0">
                  <a:pos x="T2" y="T3"/>
                </a:cxn>
                <a:cxn ang="0">
                  <a:pos x="T4" y="T5"/>
                </a:cxn>
                <a:cxn ang="0">
                  <a:pos x="T6" y="T7"/>
                </a:cxn>
                <a:cxn ang="0">
                  <a:pos x="T8" y="T9"/>
                </a:cxn>
              </a:cxnLst>
              <a:rect l="0" t="0" r="r" b="b"/>
              <a:pathLst>
                <a:path w="4" h="11">
                  <a:moveTo>
                    <a:pt x="2" y="0"/>
                  </a:moveTo>
                  <a:cubicBezTo>
                    <a:pt x="1" y="0"/>
                    <a:pt x="0" y="2"/>
                    <a:pt x="0" y="6"/>
                  </a:cubicBezTo>
                  <a:cubicBezTo>
                    <a:pt x="0" y="9"/>
                    <a:pt x="1" y="11"/>
                    <a:pt x="2" y="11"/>
                  </a:cubicBezTo>
                  <a:cubicBezTo>
                    <a:pt x="3" y="11"/>
                    <a:pt x="4" y="9"/>
                    <a:pt x="4" y="5"/>
                  </a:cubicBezTo>
                  <a:cubicBezTo>
                    <a:pt x="4" y="2"/>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6" name="Group 56"/>
          <p:cNvGrpSpPr/>
          <p:nvPr/>
        </p:nvGrpSpPr>
        <p:grpSpPr>
          <a:xfrm>
            <a:off x="5405664" y="1687591"/>
            <a:ext cx="1409700" cy="909638"/>
            <a:chOff x="3630613" y="3930650"/>
            <a:chExt cx="1409700" cy="909638"/>
          </a:xfrm>
          <a:solidFill>
            <a:schemeClr val="bg2">
              <a:lumMod val="25000"/>
            </a:schemeClr>
          </a:solidFill>
        </p:grpSpPr>
        <p:sp>
          <p:nvSpPr>
            <p:cNvPr id="17" name="Freeform 14"/>
            <p:cNvSpPr>
              <a:spLocks noEditPoints="1"/>
            </p:cNvSpPr>
            <p:nvPr/>
          </p:nvSpPr>
          <p:spPr bwMode="auto">
            <a:xfrm>
              <a:off x="3630613" y="4730750"/>
              <a:ext cx="1409700" cy="109538"/>
            </a:xfrm>
            <a:custGeom>
              <a:avLst/>
              <a:gdLst>
                <a:gd name="T0" fmla="*/ 360 w 375"/>
                <a:gd name="T1" fmla="*/ 0 h 29"/>
                <a:gd name="T2" fmla="*/ 15 w 375"/>
                <a:gd name="T3" fmla="*/ 0 h 29"/>
                <a:gd name="T4" fmla="*/ 0 w 375"/>
                <a:gd name="T5" fmla="*/ 14 h 29"/>
                <a:gd name="T6" fmla="*/ 15 w 375"/>
                <a:gd name="T7" fmla="*/ 29 h 29"/>
                <a:gd name="T8" fmla="*/ 360 w 375"/>
                <a:gd name="T9" fmla="*/ 29 h 29"/>
                <a:gd name="T10" fmla="*/ 375 w 375"/>
                <a:gd name="T11" fmla="*/ 14 h 29"/>
                <a:gd name="T12" fmla="*/ 360 w 375"/>
                <a:gd name="T13" fmla="*/ 0 h 29"/>
                <a:gd name="T14" fmla="*/ 210 w 375"/>
                <a:gd name="T15" fmla="*/ 14 h 29"/>
                <a:gd name="T16" fmla="*/ 165 w 375"/>
                <a:gd name="T17" fmla="*/ 14 h 29"/>
                <a:gd name="T18" fmla="*/ 161 w 375"/>
                <a:gd name="T19" fmla="*/ 10 h 29"/>
                <a:gd name="T20" fmla="*/ 165 w 375"/>
                <a:gd name="T21" fmla="*/ 6 h 29"/>
                <a:gd name="T22" fmla="*/ 210 w 375"/>
                <a:gd name="T23" fmla="*/ 6 h 29"/>
                <a:gd name="T24" fmla="*/ 214 w 375"/>
                <a:gd name="T25" fmla="*/ 10 h 29"/>
                <a:gd name="T26" fmla="*/ 210 w 375"/>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29">
                  <a:moveTo>
                    <a:pt x="360" y="0"/>
                  </a:moveTo>
                  <a:cubicBezTo>
                    <a:pt x="15" y="0"/>
                    <a:pt x="15" y="0"/>
                    <a:pt x="15" y="0"/>
                  </a:cubicBezTo>
                  <a:cubicBezTo>
                    <a:pt x="7" y="0"/>
                    <a:pt x="0" y="6"/>
                    <a:pt x="0" y="14"/>
                  </a:cubicBezTo>
                  <a:cubicBezTo>
                    <a:pt x="0" y="22"/>
                    <a:pt x="7" y="29"/>
                    <a:pt x="15" y="29"/>
                  </a:cubicBezTo>
                  <a:cubicBezTo>
                    <a:pt x="360" y="29"/>
                    <a:pt x="360" y="29"/>
                    <a:pt x="360" y="29"/>
                  </a:cubicBezTo>
                  <a:cubicBezTo>
                    <a:pt x="368" y="29"/>
                    <a:pt x="375" y="22"/>
                    <a:pt x="375" y="14"/>
                  </a:cubicBezTo>
                  <a:cubicBezTo>
                    <a:pt x="375" y="6"/>
                    <a:pt x="368" y="0"/>
                    <a:pt x="360" y="0"/>
                  </a:cubicBezTo>
                  <a:close/>
                  <a:moveTo>
                    <a:pt x="210" y="14"/>
                  </a:moveTo>
                  <a:cubicBezTo>
                    <a:pt x="165" y="14"/>
                    <a:pt x="165" y="14"/>
                    <a:pt x="165" y="14"/>
                  </a:cubicBezTo>
                  <a:cubicBezTo>
                    <a:pt x="163" y="14"/>
                    <a:pt x="161" y="13"/>
                    <a:pt x="161" y="10"/>
                  </a:cubicBezTo>
                  <a:cubicBezTo>
                    <a:pt x="161" y="8"/>
                    <a:pt x="163" y="6"/>
                    <a:pt x="165" y="6"/>
                  </a:cubicBezTo>
                  <a:cubicBezTo>
                    <a:pt x="210" y="6"/>
                    <a:pt x="210" y="6"/>
                    <a:pt x="210" y="6"/>
                  </a:cubicBezTo>
                  <a:cubicBezTo>
                    <a:pt x="212" y="6"/>
                    <a:pt x="214" y="8"/>
                    <a:pt x="214" y="10"/>
                  </a:cubicBezTo>
                  <a:cubicBezTo>
                    <a:pt x="214" y="13"/>
                    <a:pt x="212" y="14"/>
                    <a:pt x="21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 name="Freeform 15"/>
            <p:cNvSpPr>
              <a:spLocks noEditPoints="1"/>
            </p:cNvSpPr>
            <p:nvPr/>
          </p:nvSpPr>
          <p:spPr bwMode="auto">
            <a:xfrm>
              <a:off x="3713163" y="3930650"/>
              <a:ext cx="1244600" cy="766763"/>
            </a:xfrm>
            <a:custGeom>
              <a:avLst/>
              <a:gdLst>
                <a:gd name="T0" fmla="*/ 311 w 331"/>
                <a:gd name="T1" fmla="*/ 0 h 203"/>
                <a:gd name="T2" fmla="*/ 20 w 331"/>
                <a:gd name="T3" fmla="*/ 0 h 203"/>
                <a:gd name="T4" fmla="*/ 0 w 331"/>
                <a:gd name="T5" fmla="*/ 20 h 203"/>
                <a:gd name="T6" fmla="*/ 0 w 331"/>
                <a:gd name="T7" fmla="*/ 183 h 203"/>
                <a:gd name="T8" fmla="*/ 20 w 331"/>
                <a:gd name="T9" fmla="*/ 203 h 203"/>
                <a:gd name="T10" fmla="*/ 311 w 331"/>
                <a:gd name="T11" fmla="*/ 203 h 203"/>
                <a:gd name="T12" fmla="*/ 331 w 331"/>
                <a:gd name="T13" fmla="*/ 183 h 203"/>
                <a:gd name="T14" fmla="*/ 331 w 331"/>
                <a:gd name="T15" fmla="*/ 20 h 203"/>
                <a:gd name="T16" fmla="*/ 311 w 331"/>
                <a:gd name="T17" fmla="*/ 0 h 203"/>
                <a:gd name="T18" fmla="*/ 315 w 331"/>
                <a:gd name="T19" fmla="*/ 175 h 203"/>
                <a:gd name="T20" fmla="*/ 296 w 331"/>
                <a:gd name="T21" fmla="*/ 193 h 203"/>
                <a:gd name="T22" fmla="*/ 35 w 331"/>
                <a:gd name="T23" fmla="*/ 193 h 203"/>
                <a:gd name="T24" fmla="*/ 17 w 331"/>
                <a:gd name="T25" fmla="*/ 175 h 203"/>
                <a:gd name="T26" fmla="*/ 17 w 331"/>
                <a:gd name="T27" fmla="*/ 28 h 203"/>
                <a:gd name="T28" fmla="*/ 35 w 331"/>
                <a:gd name="T29" fmla="*/ 10 h 203"/>
                <a:gd name="T30" fmla="*/ 296 w 331"/>
                <a:gd name="T31" fmla="*/ 10 h 203"/>
                <a:gd name="T32" fmla="*/ 315 w 331"/>
                <a:gd name="T33" fmla="*/ 28 h 203"/>
                <a:gd name="T34" fmla="*/ 315 w 331"/>
                <a:gd name="T35" fmla="*/ 17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1" h="203">
                  <a:moveTo>
                    <a:pt x="311" y="0"/>
                  </a:moveTo>
                  <a:cubicBezTo>
                    <a:pt x="20" y="0"/>
                    <a:pt x="20" y="0"/>
                    <a:pt x="20" y="0"/>
                  </a:cubicBezTo>
                  <a:cubicBezTo>
                    <a:pt x="9" y="0"/>
                    <a:pt x="0" y="9"/>
                    <a:pt x="0" y="20"/>
                  </a:cubicBezTo>
                  <a:cubicBezTo>
                    <a:pt x="0" y="183"/>
                    <a:pt x="0" y="183"/>
                    <a:pt x="0" y="183"/>
                  </a:cubicBezTo>
                  <a:cubicBezTo>
                    <a:pt x="0" y="194"/>
                    <a:pt x="9" y="203"/>
                    <a:pt x="20" y="203"/>
                  </a:cubicBezTo>
                  <a:cubicBezTo>
                    <a:pt x="311" y="203"/>
                    <a:pt x="311" y="203"/>
                    <a:pt x="311" y="203"/>
                  </a:cubicBezTo>
                  <a:cubicBezTo>
                    <a:pt x="322" y="203"/>
                    <a:pt x="331" y="194"/>
                    <a:pt x="331" y="183"/>
                  </a:cubicBezTo>
                  <a:cubicBezTo>
                    <a:pt x="331" y="20"/>
                    <a:pt x="331" y="20"/>
                    <a:pt x="331" y="20"/>
                  </a:cubicBezTo>
                  <a:cubicBezTo>
                    <a:pt x="331" y="9"/>
                    <a:pt x="322" y="0"/>
                    <a:pt x="311" y="0"/>
                  </a:cubicBezTo>
                  <a:close/>
                  <a:moveTo>
                    <a:pt x="315" y="175"/>
                  </a:moveTo>
                  <a:cubicBezTo>
                    <a:pt x="315" y="185"/>
                    <a:pt x="306" y="193"/>
                    <a:pt x="296" y="193"/>
                  </a:cubicBezTo>
                  <a:cubicBezTo>
                    <a:pt x="35" y="193"/>
                    <a:pt x="35" y="193"/>
                    <a:pt x="35" y="193"/>
                  </a:cubicBezTo>
                  <a:cubicBezTo>
                    <a:pt x="25" y="193"/>
                    <a:pt x="17" y="185"/>
                    <a:pt x="17" y="175"/>
                  </a:cubicBezTo>
                  <a:cubicBezTo>
                    <a:pt x="17" y="28"/>
                    <a:pt x="17" y="28"/>
                    <a:pt x="17" y="28"/>
                  </a:cubicBezTo>
                  <a:cubicBezTo>
                    <a:pt x="17" y="18"/>
                    <a:pt x="25" y="10"/>
                    <a:pt x="35" y="10"/>
                  </a:cubicBezTo>
                  <a:cubicBezTo>
                    <a:pt x="296" y="10"/>
                    <a:pt x="296" y="10"/>
                    <a:pt x="296" y="10"/>
                  </a:cubicBezTo>
                  <a:cubicBezTo>
                    <a:pt x="306" y="10"/>
                    <a:pt x="315" y="18"/>
                    <a:pt x="315" y="28"/>
                  </a:cubicBezTo>
                  <a:lnTo>
                    <a:pt x="315"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Freeform 16"/>
            <p:cNvSpPr>
              <a:spLocks noEditPoints="1"/>
            </p:cNvSpPr>
            <p:nvPr/>
          </p:nvSpPr>
          <p:spPr bwMode="auto">
            <a:xfrm>
              <a:off x="3800828" y="3985275"/>
              <a:ext cx="1053394" cy="651460"/>
            </a:xfrm>
            <a:custGeom>
              <a:avLst/>
              <a:gdLst>
                <a:gd name="T0" fmla="*/ 279 w 298"/>
                <a:gd name="T1" fmla="*/ 0 h 183"/>
                <a:gd name="T2" fmla="*/ 18 w 298"/>
                <a:gd name="T3" fmla="*/ 0 h 183"/>
                <a:gd name="T4" fmla="*/ 0 w 298"/>
                <a:gd name="T5" fmla="*/ 18 h 183"/>
                <a:gd name="T6" fmla="*/ 0 w 298"/>
                <a:gd name="T7" fmla="*/ 165 h 183"/>
                <a:gd name="T8" fmla="*/ 18 w 298"/>
                <a:gd name="T9" fmla="*/ 183 h 183"/>
                <a:gd name="T10" fmla="*/ 279 w 298"/>
                <a:gd name="T11" fmla="*/ 183 h 183"/>
                <a:gd name="T12" fmla="*/ 298 w 298"/>
                <a:gd name="T13" fmla="*/ 165 h 183"/>
                <a:gd name="T14" fmla="*/ 298 w 298"/>
                <a:gd name="T15" fmla="*/ 18 h 183"/>
                <a:gd name="T16" fmla="*/ 279 w 298"/>
                <a:gd name="T17" fmla="*/ 0 h 183"/>
                <a:gd name="T18" fmla="*/ 287 w 298"/>
                <a:gd name="T19" fmla="*/ 40 h 183"/>
                <a:gd name="T20" fmla="*/ 233 w 298"/>
                <a:gd name="T21" fmla="*/ 98 h 183"/>
                <a:gd name="T22" fmla="*/ 232 w 298"/>
                <a:gd name="T23" fmla="*/ 98 h 183"/>
                <a:gd name="T24" fmla="*/ 232 w 298"/>
                <a:gd name="T25" fmla="*/ 98 h 183"/>
                <a:gd name="T26" fmla="*/ 232 w 298"/>
                <a:gd name="T27" fmla="*/ 98 h 183"/>
                <a:gd name="T28" fmla="*/ 231 w 298"/>
                <a:gd name="T29" fmla="*/ 98 h 183"/>
                <a:gd name="T30" fmla="*/ 228 w 298"/>
                <a:gd name="T31" fmla="*/ 100 h 183"/>
                <a:gd name="T32" fmla="*/ 226 w 298"/>
                <a:gd name="T33" fmla="*/ 99 h 183"/>
                <a:gd name="T34" fmla="*/ 221 w 298"/>
                <a:gd name="T35" fmla="*/ 96 h 183"/>
                <a:gd name="T36" fmla="*/ 198 w 298"/>
                <a:gd name="T37" fmla="*/ 73 h 183"/>
                <a:gd name="T38" fmla="*/ 158 w 298"/>
                <a:gd name="T39" fmla="*/ 131 h 183"/>
                <a:gd name="T40" fmla="*/ 149 w 298"/>
                <a:gd name="T41" fmla="*/ 133 h 183"/>
                <a:gd name="T42" fmla="*/ 147 w 298"/>
                <a:gd name="T43" fmla="*/ 130 h 183"/>
                <a:gd name="T44" fmla="*/ 144 w 298"/>
                <a:gd name="T45" fmla="*/ 128 h 183"/>
                <a:gd name="T46" fmla="*/ 117 w 298"/>
                <a:gd name="T47" fmla="*/ 101 h 183"/>
                <a:gd name="T48" fmla="*/ 18 w 298"/>
                <a:gd name="T49" fmla="*/ 163 h 183"/>
                <a:gd name="T50" fmla="*/ 9 w 298"/>
                <a:gd name="T51" fmla="*/ 161 h 183"/>
                <a:gd name="T52" fmla="*/ 11 w 298"/>
                <a:gd name="T53" fmla="*/ 152 h 183"/>
                <a:gd name="T54" fmla="*/ 115 w 298"/>
                <a:gd name="T55" fmla="*/ 87 h 183"/>
                <a:gd name="T56" fmla="*/ 118 w 298"/>
                <a:gd name="T57" fmla="*/ 86 h 183"/>
                <a:gd name="T58" fmla="*/ 123 w 298"/>
                <a:gd name="T59" fmla="*/ 88 h 183"/>
                <a:gd name="T60" fmla="*/ 152 w 298"/>
                <a:gd name="T61" fmla="*/ 117 h 183"/>
                <a:gd name="T62" fmla="*/ 191 w 298"/>
                <a:gd name="T63" fmla="*/ 60 h 183"/>
                <a:gd name="T64" fmla="*/ 196 w 298"/>
                <a:gd name="T65" fmla="*/ 57 h 183"/>
                <a:gd name="T66" fmla="*/ 204 w 298"/>
                <a:gd name="T67" fmla="*/ 61 h 183"/>
                <a:gd name="T68" fmla="*/ 227 w 298"/>
                <a:gd name="T69" fmla="*/ 84 h 183"/>
                <a:gd name="T70" fmla="*/ 278 w 298"/>
                <a:gd name="T71" fmla="*/ 31 h 183"/>
                <a:gd name="T72" fmla="*/ 287 w 298"/>
                <a:gd name="T73" fmla="*/ 31 h 183"/>
                <a:gd name="T74" fmla="*/ 287 w 298"/>
                <a:gd name="T75" fmla="*/ 4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8" h="183">
                  <a:moveTo>
                    <a:pt x="279" y="0"/>
                  </a:moveTo>
                  <a:cubicBezTo>
                    <a:pt x="18" y="0"/>
                    <a:pt x="18" y="0"/>
                    <a:pt x="18" y="0"/>
                  </a:cubicBezTo>
                  <a:cubicBezTo>
                    <a:pt x="8" y="0"/>
                    <a:pt x="0" y="8"/>
                    <a:pt x="0" y="18"/>
                  </a:cubicBezTo>
                  <a:cubicBezTo>
                    <a:pt x="0" y="165"/>
                    <a:pt x="0" y="165"/>
                    <a:pt x="0" y="165"/>
                  </a:cubicBezTo>
                  <a:cubicBezTo>
                    <a:pt x="0" y="175"/>
                    <a:pt x="8" y="183"/>
                    <a:pt x="18" y="183"/>
                  </a:cubicBezTo>
                  <a:cubicBezTo>
                    <a:pt x="279" y="183"/>
                    <a:pt x="279" y="183"/>
                    <a:pt x="279" y="183"/>
                  </a:cubicBezTo>
                  <a:cubicBezTo>
                    <a:pt x="289" y="183"/>
                    <a:pt x="298" y="175"/>
                    <a:pt x="298" y="165"/>
                  </a:cubicBezTo>
                  <a:cubicBezTo>
                    <a:pt x="298" y="18"/>
                    <a:pt x="298" y="18"/>
                    <a:pt x="298" y="18"/>
                  </a:cubicBezTo>
                  <a:cubicBezTo>
                    <a:pt x="298" y="8"/>
                    <a:pt x="289" y="0"/>
                    <a:pt x="279" y="0"/>
                  </a:cubicBezTo>
                  <a:close/>
                  <a:moveTo>
                    <a:pt x="287" y="40"/>
                  </a:moveTo>
                  <a:cubicBezTo>
                    <a:pt x="233" y="98"/>
                    <a:pt x="233" y="98"/>
                    <a:pt x="233" y="98"/>
                  </a:cubicBezTo>
                  <a:cubicBezTo>
                    <a:pt x="232" y="98"/>
                    <a:pt x="232" y="98"/>
                    <a:pt x="232" y="98"/>
                  </a:cubicBezTo>
                  <a:cubicBezTo>
                    <a:pt x="232" y="98"/>
                    <a:pt x="232" y="98"/>
                    <a:pt x="232" y="98"/>
                  </a:cubicBezTo>
                  <a:cubicBezTo>
                    <a:pt x="232" y="98"/>
                    <a:pt x="232" y="98"/>
                    <a:pt x="232" y="98"/>
                  </a:cubicBezTo>
                  <a:cubicBezTo>
                    <a:pt x="232" y="98"/>
                    <a:pt x="232" y="98"/>
                    <a:pt x="231" y="98"/>
                  </a:cubicBezTo>
                  <a:cubicBezTo>
                    <a:pt x="231" y="99"/>
                    <a:pt x="229" y="100"/>
                    <a:pt x="228" y="100"/>
                  </a:cubicBezTo>
                  <a:cubicBezTo>
                    <a:pt x="227" y="100"/>
                    <a:pt x="226" y="99"/>
                    <a:pt x="226" y="99"/>
                  </a:cubicBezTo>
                  <a:cubicBezTo>
                    <a:pt x="224" y="99"/>
                    <a:pt x="222" y="98"/>
                    <a:pt x="221" y="96"/>
                  </a:cubicBezTo>
                  <a:cubicBezTo>
                    <a:pt x="198" y="73"/>
                    <a:pt x="198" y="73"/>
                    <a:pt x="198" y="73"/>
                  </a:cubicBezTo>
                  <a:cubicBezTo>
                    <a:pt x="158" y="131"/>
                    <a:pt x="158" y="131"/>
                    <a:pt x="158" y="131"/>
                  </a:cubicBezTo>
                  <a:cubicBezTo>
                    <a:pt x="156" y="134"/>
                    <a:pt x="152" y="135"/>
                    <a:pt x="149" y="133"/>
                  </a:cubicBezTo>
                  <a:cubicBezTo>
                    <a:pt x="148" y="132"/>
                    <a:pt x="147" y="131"/>
                    <a:pt x="147" y="130"/>
                  </a:cubicBezTo>
                  <a:cubicBezTo>
                    <a:pt x="146" y="129"/>
                    <a:pt x="145" y="129"/>
                    <a:pt x="144" y="128"/>
                  </a:cubicBezTo>
                  <a:cubicBezTo>
                    <a:pt x="117" y="101"/>
                    <a:pt x="117" y="101"/>
                    <a:pt x="117" y="101"/>
                  </a:cubicBezTo>
                  <a:cubicBezTo>
                    <a:pt x="18" y="163"/>
                    <a:pt x="18" y="163"/>
                    <a:pt x="18" y="163"/>
                  </a:cubicBezTo>
                  <a:cubicBezTo>
                    <a:pt x="15" y="165"/>
                    <a:pt x="11" y="164"/>
                    <a:pt x="9" y="161"/>
                  </a:cubicBezTo>
                  <a:cubicBezTo>
                    <a:pt x="7" y="158"/>
                    <a:pt x="8" y="154"/>
                    <a:pt x="11" y="152"/>
                  </a:cubicBezTo>
                  <a:cubicBezTo>
                    <a:pt x="115" y="87"/>
                    <a:pt x="115" y="87"/>
                    <a:pt x="115" y="87"/>
                  </a:cubicBezTo>
                  <a:cubicBezTo>
                    <a:pt x="116" y="86"/>
                    <a:pt x="117" y="86"/>
                    <a:pt x="118" y="86"/>
                  </a:cubicBezTo>
                  <a:cubicBezTo>
                    <a:pt x="120" y="86"/>
                    <a:pt x="122" y="87"/>
                    <a:pt x="123" y="88"/>
                  </a:cubicBezTo>
                  <a:cubicBezTo>
                    <a:pt x="152" y="117"/>
                    <a:pt x="152" y="117"/>
                    <a:pt x="152" y="117"/>
                  </a:cubicBezTo>
                  <a:cubicBezTo>
                    <a:pt x="191" y="60"/>
                    <a:pt x="191" y="60"/>
                    <a:pt x="191" y="60"/>
                  </a:cubicBezTo>
                  <a:cubicBezTo>
                    <a:pt x="192" y="58"/>
                    <a:pt x="194" y="57"/>
                    <a:pt x="196" y="57"/>
                  </a:cubicBezTo>
                  <a:cubicBezTo>
                    <a:pt x="199" y="57"/>
                    <a:pt x="202" y="58"/>
                    <a:pt x="204" y="61"/>
                  </a:cubicBezTo>
                  <a:cubicBezTo>
                    <a:pt x="227" y="84"/>
                    <a:pt x="227" y="84"/>
                    <a:pt x="227" y="84"/>
                  </a:cubicBezTo>
                  <a:cubicBezTo>
                    <a:pt x="278" y="31"/>
                    <a:pt x="278" y="31"/>
                    <a:pt x="278" y="31"/>
                  </a:cubicBezTo>
                  <a:cubicBezTo>
                    <a:pt x="280" y="28"/>
                    <a:pt x="284" y="28"/>
                    <a:pt x="287" y="31"/>
                  </a:cubicBezTo>
                  <a:cubicBezTo>
                    <a:pt x="289" y="33"/>
                    <a:pt x="290" y="37"/>
                    <a:pt x="287"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0" name="TextBox 34"/>
          <p:cNvSpPr txBox="1"/>
          <p:nvPr/>
        </p:nvSpPr>
        <p:spPr>
          <a:xfrm>
            <a:off x="1031485" y="4070180"/>
            <a:ext cx="10158058" cy="2030095"/>
          </a:xfrm>
          <a:prstGeom prst="rect">
            <a:avLst/>
          </a:prstGeom>
          <a:noFill/>
        </p:spPr>
        <p:txBody>
          <a:bodyPr wrap="square" rtlCol="0">
            <a:spAutoFit/>
          </a:bodyPr>
          <a:lstStyle>
            <a:defPPr>
              <a:defRPr lang="id-ID"/>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just">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牛人码头是让企业给求职者“投简历”的逆向求职平台。</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求职更简单，求职者用标签定义自己的求职需求，而简历完全被图片代替。</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30秒完成求职需求定义和发布，静等招聘方勾搭。</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而招聘工作更是容易，用标签定义自己的招聘要求，用图片展示招聘方的要求和企业环境，招聘需求的发布不超过1分钟。</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除此之外，招聘方可以通过评论、私聊的方式与求职者迅速对接，让招聘更高效，让招聘更直接，让招聘更有效率。</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招聘方可以向求职者索取联系方式，求职者同意后向招聘方开放，保护求职者隐私。</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2" name="TextBox 263"/>
          <p:cNvSpPr txBox="1"/>
          <p:nvPr/>
        </p:nvSpPr>
        <p:spPr>
          <a:xfrm>
            <a:off x="1497330" y="2764790"/>
            <a:ext cx="2400300" cy="333375"/>
          </a:xfrm>
          <a:prstGeom prst="rect">
            <a:avLst/>
          </a:prstGeom>
          <a:noFill/>
        </p:spPr>
        <p:txBody>
          <a:bodyPr wrap="square" rtlCol="0">
            <a:spAutoFit/>
          </a:bodyPr>
          <a:lstStyle/>
          <a:p>
            <a:pPr>
              <a:lnSpc>
                <a:spcPct val="150000"/>
              </a:lnSpc>
            </a:pPr>
            <a:r>
              <a:rPr lang="zh-CN" sz="1050" dirty="0">
                <a:solidFill>
                  <a:schemeClr val="bg1">
                    <a:lumMod val="50000"/>
                  </a:schemeClr>
                </a:solidFill>
                <a:latin typeface="微软雅黑" panose="020B0503020204020204" pitchFamily="34" charset="-122"/>
                <a:ea typeface="微软雅黑" panose="020B0503020204020204" pitchFamily="34" charset="-122"/>
              </a:rPr>
              <a:t>牛人码头</a:t>
            </a:r>
            <a:endParaRPr lang="zh-CN" sz="105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TextBox 267"/>
          <p:cNvSpPr txBox="1"/>
          <p:nvPr/>
        </p:nvSpPr>
        <p:spPr>
          <a:xfrm>
            <a:off x="5144135" y="2764790"/>
            <a:ext cx="2400300" cy="1060450"/>
          </a:xfrm>
          <a:prstGeom prst="rect">
            <a:avLst/>
          </a:prstGeom>
          <a:noFill/>
        </p:spPr>
        <p:txBody>
          <a:bodyPr wrap="square" rtlCol="0">
            <a:spAutoFit/>
          </a:bodyPr>
          <a:lstStyle/>
          <a:p>
            <a:pPr>
              <a:lnSpc>
                <a:spcPct val="15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    牛人码头是一款人次招聘的boss直聘的求职招聘平台，主要有两个模块：推荐人才：推荐人才共享收益；招聘人才：寻找合适的人才，简历评价库。</a:t>
            </a:r>
            <a:endParaRPr lang="zh-CN" altLang="en-US" sz="10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270"/>
          <p:cNvSpPr txBox="1"/>
          <p:nvPr/>
        </p:nvSpPr>
        <p:spPr>
          <a:xfrm>
            <a:off x="8954770" y="2764790"/>
            <a:ext cx="2400300" cy="333375"/>
          </a:xfrm>
          <a:prstGeom prst="rect">
            <a:avLst/>
          </a:prstGeom>
          <a:noFill/>
        </p:spPr>
        <p:txBody>
          <a:bodyPr wrap="square" rtlCol="0">
            <a:spAutoFit/>
          </a:bodyPr>
          <a:lstStyle/>
          <a:p>
            <a:pPr>
              <a:lnSpc>
                <a:spcPct val="15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杭州匿名网络科技有限公司</a:t>
            </a:r>
            <a:endParaRPr lang="zh-CN" altLang="en-US" sz="105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 presetClass="entr" presetSubtype="4" fill="hold" nodeType="withEffect">
                                  <p:stCondLst>
                                    <p:cond delay="20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60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ppt_x"/>
                                          </p:val>
                                        </p:tav>
                                        <p:tav tm="100000">
                                          <p:val>
                                            <p:strVal val="#ppt_x"/>
                                          </p:val>
                                        </p:tav>
                                      </p:tavLst>
                                    </p:anim>
                                    <p:anim calcmode="lin" valueType="num">
                                      <p:cBhvr additive="base">
                                        <p:cTn id="15" dur="500" fill="hold"/>
                                        <p:tgtEl>
                                          <p:spTgt spid="16"/>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100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935220" y="1366520"/>
            <a:ext cx="2319655" cy="4126230"/>
          </a:xfrm>
          <a:prstGeom prst="rect">
            <a:avLst/>
          </a:prstGeom>
        </p:spPr>
      </p:pic>
      <p:pic>
        <p:nvPicPr>
          <p:cNvPr id="3" name="图片 2" descr="b73f8794a4c27d1e137ca7221dd5ad6edcc438fa"/>
          <p:cNvPicPr>
            <a:picLocks noChangeAspect="1"/>
          </p:cNvPicPr>
          <p:nvPr/>
        </p:nvPicPr>
        <p:blipFill>
          <a:blip r:embed="rId2"/>
          <a:stretch>
            <a:fillRect/>
          </a:stretch>
        </p:blipFill>
        <p:spPr>
          <a:xfrm>
            <a:off x="2535555" y="1366520"/>
            <a:ext cx="2320290" cy="4126230"/>
          </a:xfrm>
          <a:prstGeom prst="rect">
            <a:avLst/>
          </a:prstGeom>
        </p:spPr>
      </p:pic>
      <p:pic>
        <p:nvPicPr>
          <p:cNvPr id="4" name="图片 3" descr="06380cd7912397ddfbde04e25f82b2b7d1a287b5"/>
          <p:cNvPicPr>
            <a:picLocks noChangeAspect="1"/>
          </p:cNvPicPr>
          <p:nvPr/>
        </p:nvPicPr>
        <p:blipFill>
          <a:blip r:embed="rId3"/>
          <a:stretch>
            <a:fillRect/>
          </a:stretch>
        </p:blipFill>
        <p:spPr>
          <a:xfrm>
            <a:off x="136525" y="1365250"/>
            <a:ext cx="2320290" cy="4126230"/>
          </a:xfrm>
          <a:prstGeom prst="rect">
            <a:avLst/>
          </a:prstGeom>
        </p:spPr>
      </p:pic>
      <p:pic>
        <p:nvPicPr>
          <p:cNvPr id="5" name="图片 4" descr="ca014c086e061d950513abde7df40ad163d9cafb"/>
          <p:cNvPicPr>
            <a:picLocks noChangeAspect="1"/>
          </p:cNvPicPr>
          <p:nvPr/>
        </p:nvPicPr>
        <p:blipFill>
          <a:blip r:embed="rId4"/>
          <a:stretch>
            <a:fillRect/>
          </a:stretch>
        </p:blipFill>
        <p:spPr>
          <a:xfrm>
            <a:off x="7333615" y="1365885"/>
            <a:ext cx="2319020" cy="4125595"/>
          </a:xfrm>
          <a:prstGeom prst="rect">
            <a:avLst/>
          </a:prstGeom>
        </p:spPr>
      </p:pic>
      <p:pic>
        <p:nvPicPr>
          <p:cNvPr id="6" name="图片 5" descr="55d3d539b6003af371504086332ac65c1138b66a"/>
          <p:cNvPicPr>
            <a:picLocks noChangeAspect="1"/>
          </p:cNvPicPr>
          <p:nvPr/>
        </p:nvPicPr>
        <p:blipFill>
          <a:blip r:embed="rId5"/>
          <a:stretch>
            <a:fillRect/>
          </a:stretch>
        </p:blipFill>
        <p:spPr>
          <a:xfrm>
            <a:off x="9732010" y="1367155"/>
            <a:ext cx="2319655" cy="41268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758655" y="206282"/>
            <a:ext cx="4673600" cy="914400"/>
            <a:chOff x="3744685" y="348342"/>
            <a:chExt cx="4673600" cy="914400"/>
          </a:xfrm>
        </p:grpSpPr>
        <p:sp>
          <p:nvSpPr>
            <p:cNvPr id="2" name="矩形 1"/>
            <p:cNvSpPr/>
            <p:nvPr/>
          </p:nvSpPr>
          <p:spPr>
            <a:xfrm>
              <a:off x="3744685" y="348342"/>
              <a:ext cx="4673600" cy="9144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3"/>
            <p:cNvSpPr txBox="1"/>
            <p:nvPr/>
          </p:nvSpPr>
          <p:spPr>
            <a:xfrm>
              <a:off x="4495445" y="457786"/>
              <a:ext cx="3172081" cy="583565"/>
            </a:xfrm>
            <a:prstGeom prst="rect">
              <a:avLst/>
            </a:prstGeom>
            <a:noFill/>
          </p:spPr>
          <p:txBody>
            <a:bodyPr wrap="square" rtlCol="0">
              <a:spAutoFit/>
            </a:bodyPr>
            <a:lstStyle/>
            <a:p>
              <a:pPr algn="ctr"/>
              <a:r>
                <a:rPr lang="zh-CN" altLang="en-US" sz="3200" spc="300" dirty="0">
                  <a:solidFill>
                    <a:schemeClr val="bg1">
                      <a:lumMod val="85000"/>
                    </a:schemeClr>
                  </a:solidFill>
                  <a:latin typeface="微软雅黑" panose="020B0503020204020204" pitchFamily="34" charset="-122"/>
                  <a:ea typeface="微软雅黑" panose="020B0503020204020204" pitchFamily="34" charset="-122"/>
                </a:rPr>
                <a:t>约会盒子</a:t>
              </a:r>
              <a:endParaRPr lang="zh-CN" altLang="en-US" sz="3200" spc="3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5" name="Group 42"/>
          <p:cNvGrpSpPr/>
          <p:nvPr/>
        </p:nvGrpSpPr>
        <p:grpSpPr>
          <a:xfrm>
            <a:off x="9162953" y="1417847"/>
            <a:ext cx="1329624" cy="1016000"/>
            <a:chOff x="5026025" y="3435350"/>
            <a:chExt cx="1770063" cy="1352551"/>
          </a:xfrm>
          <a:solidFill>
            <a:schemeClr val="bg2">
              <a:lumMod val="25000"/>
            </a:schemeClr>
          </a:solidFill>
        </p:grpSpPr>
        <p:sp>
          <p:nvSpPr>
            <p:cNvPr id="6" name="Freeform 5"/>
            <p:cNvSpPr/>
            <p:nvPr/>
          </p:nvSpPr>
          <p:spPr bwMode="auto">
            <a:xfrm>
              <a:off x="5397500" y="3484563"/>
              <a:ext cx="1030288" cy="1303338"/>
            </a:xfrm>
            <a:custGeom>
              <a:avLst/>
              <a:gdLst>
                <a:gd name="T0" fmla="*/ 89 w 274"/>
                <a:gd name="T1" fmla="*/ 160 h 345"/>
                <a:gd name="T2" fmla="*/ 8 w 274"/>
                <a:gd name="T3" fmla="*/ 345 h 345"/>
                <a:gd name="T4" fmla="*/ 265 w 274"/>
                <a:gd name="T5" fmla="*/ 345 h 345"/>
                <a:gd name="T6" fmla="*/ 184 w 274"/>
                <a:gd name="T7" fmla="*/ 160 h 345"/>
                <a:gd name="T8" fmla="*/ 226 w 274"/>
                <a:gd name="T9" fmla="*/ 88 h 345"/>
                <a:gd name="T10" fmla="*/ 137 w 274"/>
                <a:gd name="T11" fmla="*/ 0 h 345"/>
                <a:gd name="T12" fmla="*/ 47 w 274"/>
                <a:gd name="T13" fmla="*/ 86 h 345"/>
                <a:gd name="T14" fmla="*/ 89 w 274"/>
                <a:gd name="T15" fmla="*/ 160 h 3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345">
                  <a:moveTo>
                    <a:pt x="89" y="160"/>
                  </a:moveTo>
                  <a:cubicBezTo>
                    <a:pt x="13" y="191"/>
                    <a:pt x="0" y="272"/>
                    <a:pt x="8" y="345"/>
                  </a:cubicBezTo>
                  <a:cubicBezTo>
                    <a:pt x="265" y="345"/>
                    <a:pt x="265" y="345"/>
                    <a:pt x="265" y="345"/>
                  </a:cubicBezTo>
                  <a:cubicBezTo>
                    <a:pt x="274" y="272"/>
                    <a:pt x="261" y="191"/>
                    <a:pt x="184" y="160"/>
                  </a:cubicBezTo>
                  <a:cubicBezTo>
                    <a:pt x="209" y="145"/>
                    <a:pt x="225" y="118"/>
                    <a:pt x="226" y="88"/>
                  </a:cubicBezTo>
                  <a:cubicBezTo>
                    <a:pt x="226" y="40"/>
                    <a:pt x="187" y="1"/>
                    <a:pt x="137" y="0"/>
                  </a:cubicBezTo>
                  <a:cubicBezTo>
                    <a:pt x="88" y="0"/>
                    <a:pt x="48" y="38"/>
                    <a:pt x="47" y="86"/>
                  </a:cubicBezTo>
                  <a:cubicBezTo>
                    <a:pt x="47" y="117"/>
                    <a:pt x="64" y="145"/>
                    <a:pt x="89"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 name="Freeform 6"/>
            <p:cNvSpPr/>
            <p:nvPr/>
          </p:nvSpPr>
          <p:spPr bwMode="auto">
            <a:xfrm>
              <a:off x="6210300" y="3435350"/>
              <a:ext cx="585788" cy="1027113"/>
            </a:xfrm>
            <a:custGeom>
              <a:avLst/>
              <a:gdLst>
                <a:gd name="T0" fmla="*/ 0 w 156"/>
                <a:gd name="T1" fmla="*/ 173 h 272"/>
                <a:gd name="T2" fmla="*/ 70 w 156"/>
                <a:gd name="T3" fmla="*/ 272 h 272"/>
                <a:gd name="T4" fmla="*/ 151 w 156"/>
                <a:gd name="T5" fmla="*/ 271 h 272"/>
                <a:gd name="T6" fmla="*/ 91 w 156"/>
                <a:gd name="T7" fmla="*/ 136 h 272"/>
                <a:gd name="T8" fmla="*/ 122 w 156"/>
                <a:gd name="T9" fmla="*/ 82 h 272"/>
                <a:gd name="T10" fmla="*/ 8 w 156"/>
                <a:gd name="T11" fmla="*/ 40 h 272"/>
                <a:gd name="T12" fmla="*/ 0 w 156"/>
                <a:gd name="T13" fmla="*/ 173 h 272"/>
              </a:gdLst>
              <a:ahLst/>
              <a:cxnLst>
                <a:cxn ang="0">
                  <a:pos x="T0" y="T1"/>
                </a:cxn>
                <a:cxn ang="0">
                  <a:pos x="T2" y="T3"/>
                </a:cxn>
                <a:cxn ang="0">
                  <a:pos x="T4" y="T5"/>
                </a:cxn>
                <a:cxn ang="0">
                  <a:pos x="T6" y="T7"/>
                </a:cxn>
                <a:cxn ang="0">
                  <a:pos x="T8" y="T9"/>
                </a:cxn>
                <a:cxn ang="0">
                  <a:pos x="T10" y="T11"/>
                </a:cxn>
                <a:cxn ang="0">
                  <a:pos x="T12" y="T13"/>
                </a:cxn>
              </a:cxnLst>
              <a:rect l="0" t="0" r="r" b="b"/>
              <a:pathLst>
                <a:path w="156" h="272">
                  <a:moveTo>
                    <a:pt x="0" y="173"/>
                  </a:moveTo>
                  <a:cubicBezTo>
                    <a:pt x="39" y="188"/>
                    <a:pt x="64" y="230"/>
                    <a:pt x="70" y="272"/>
                  </a:cubicBezTo>
                  <a:cubicBezTo>
                    <a:pt x="151" y="271"/>
                    <a:pt x="151" y="271"/>
                    <a:pt x="151" y="271"/>
                  </a:cubicBezTo>
                  <a:cubicBezTo>
                    <a:pt x="156" y="218"/>
                    <a:pt x="147" y="158"/>
                    <a:pt x="91" y="136"/>
                  </a:cubicBezTo>
                  <a:cubicBezTo>
                    <a:pt x="110" y="125"/>
                    <a:pt x="122" y="105"/>
                    <a:pt x="122" y="82"/>
                  </a:cubicBezTo>
                  <a:cubicBezTo>
                    <a:pt x="121" y="25"/>
                    <a:pt x="47" y="0"/>
                    <a:pt x="8" y="40"/>
                  </a:cubicBezTo>
                  <a:cubicBezTo>
                    <a:pt x="47" y="75"/>
                    <a:pt x="35" y="147"/>
                    <a:pt x="0" y="1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 name="Freeform 7"/>
            <p:cNvSpPr/>
            <p:nvPr/>
          </p:nvSpPr>
          <p:spPr bwMode="auto">
            <a:xfrm>
              <a:off x="5026025" y="3435350"/>
              <a:ext cx="590550" cy="1027113"/>
            </a:xfrm>
            <a:custGeom>
              <a:avLst/>
              <a:gdLst>
                <a:gd name="T0" fmla="*/ 5 w 157"/>
                <a:gd name="T1" fmla="*/ 271 h 272"/>
                <a:gd name="T2" fmla="*/ 86 w 157"/>
                <a:gd name="T3" fmla="*/ 272 h 272"/>
                <a:gd name="T4" fmla="*/ 157 w 157"/>
                <a:gd name="T5" fmla="*/ 173 h 272"/>
                <a:gd name="T6" fmla="*/ 148 w 157"/>
                <a:gd name="T7" fmla="*/ 40 h 272"/>
                <a:gd name="T8" fmla="*/ 34 w 157"/>
                <a:gd name="T9" fmla="*/ 82 h 272"/>
                <a:gd name="T10" fmla="*/ 65 w 157"/>
                <a:gd name="T11" fmla="*/ 136 h 272"/>
                <a:gd name="T12" fmla="*/ 5 w 157"/>
                <a:gd name="T13" fmla="*/ 271 h 272"/>
              </a:gdLst>
              <a:ahLst/>
              <a:cxnLst>
                <a:cxn ang="0">
                  <a:pos x="T0" y="T1"/>
                </a:cxn>
                <a:cxn ang="0">
                  <a:pos x="T2" y="T3"/>
                </a:cxn>
                <a:cxn ang="0">
                  <a:pos x="T4" y="T5"/>
                </a:cxn>
                <a:cxn ang="0">
                  <a:pos x="T6" y="T7"/>
                </a:cxn>
                <a:cxn ang="0">
                  <a:pos x="T8" y="T9"/>
                </a:cxn>
                <a:cxn ang="0">
                  <a:pos x="T10" y="T11"/>
                </a:cxn>
                <a:cxn ang="0">
                  <a:pos x="T12" y="T13"/>
                </a:cxn>
              </a:cxnLst>
              <a:rect l="0" t="0" r="r" b="b"/>
              <a:pathLst>
                <a:path w="157" h="272">
                  <a:moveTo>
                    <a:pt x="5" y="271"/>
                  </a:moveTo>
                  <a:cubicBezTo>
                    <a:pt x="86" y="272"/>
                    <a:pt x="86" y="272"/>
                    <a:pt x="86" y="272"/>
                  </a:cubicBezTo>
                  <a:cubicBezTo>
                    <a:pt x="91" y="233"/>
                    <a:pt x="120" y="186"/>
                    <a:pt x="157" y="173"/>
                  </a:cubicBezTo>
                  <a:cubicBezTo>
                    <a:pt x="118" y="147"/>
                    <a:pt x="108" y="77"/>
                    <a:pt x="148" y="40"/>
                  </a:cubicBezTo>
                  <a:cubicBezTo>
                    <a:pt x="109" y="0"/>
                    <a:pt x="35" y="25"/>
                    <a:pt x="34" y="82"/>
                  </a:cubicBezTo>
                  <a:cubicBezTo>
                    <a:pt x="34" y="105"/>
                    <a:pt x="46" y="125"/>
                    <a:pt x="65" y="136"/>
                  </a:cubicBezTo>
                  <a:cubicBezTo>
                    <a:pt x="9" y="158"/>
                    <a:pt x="0" y="218"/>
                    <a:pt x="5" y="2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9" name="Group 43"/>
          <p:cNvGrpSpPr/>
          <p:nvPr/>
        </p:nvGrpSpPr>
        <p:grpSpPr>
          <a:xfrm>
            <a:off x="1681428" y="1344522"/>
            <a:ext cx="1085850" cy="1017588"/>
            <a:chOff x="2206625" y="3460750"/>
            <a:chExt cx="1085850" cy="1017588"/>
          </a:xfrm>
          <a:solidFill>
            <a:schemeClr val="bg2">
              <a:lumMod val="25000"/>
            </a:schemeClr>
          </a:solidFill>
        </p:grpSpPr>
        <p:sp>
          <p:nvSpPr>
            <p:cNvPr id="10" name="Freeform 8"/>
            <p:cNvSpPr>
              <a:spLocks noEditPoints="1"/>
            </p:cNvSpPr>
            <p:nvPr/>
          </p:nvSpPr>
          <p:spPr bwMode="auto">
            <a:xfrm>
              <a:off x="2819400" y="3514725"/>
              <a:ext cx="209550" cy="211138"/>
            </a:xfrm>
            <a:custGeom>
              <a:avLst/>
              <a:gdLst>
                <a:gd name="T0" fmla="*/ 30 w 56"/>
                <a:gd name="T1" fmla="*/ 1 h 56"/>
                <a:gd name="T2" fmla="*/ 14 w 56"/>
                <a:gd name="T3" fmla="*/ 4 h 56"/>
                <a:gd name="T4" fmla="*/ 2 w 56"/>
                <a:gd name="T5" fmla="*/ 21 h 56"/>
                <a:gd name="T6" fmla="*/ 1 w 56"/>
                <a:gd name="T7" fmla="*/ 26 h 56"/>
                <a:gd name="T8" fmla="*/ 26 w 56"/>
                <a:gd name="T9" fmla="*/ 55 h 56"/>
                <a:gd name="T10" fmla="*/ 55 w 56"/>
                <a:gd name="T11" fmla="*/ 30 h 56"/>
                <a:gd name="T12" fmla="*/ 30 w 56"/>
                <a:gd name="T13" fmla="*/ 1 h 56"/>
                <a:gd name="T14" fmla="*/ 38 w 56"/>
                <a:gd name="T15" fmla="*/ 44 h 56"/>
                <a:gd name="T16" fmla="*/ 15 w 56"/>
                <a:gd name="T17" fmla="*/ 44 h 56"/>
                <a:gd name="T18" fmla="*/ 15 w 56"/>
                <a:gd name="T19" fmla="*/ 40 h 56"/>
                <a:gd name="T20" fmla="*/ 19 w 56"/>
                <a:gd name="T21" fmla="*/ 36 h 56"/>
                <a:gd name="T22" fmla="*/ 29 w 56"/>
                <a:gd name="T23" fmla="*/ 22 h 56"/>
                <a:gd name="T24" fmla="*/ 24 w 56"/>
                <a:gd name="T25" fmla="*/ 18 h 56"/>
                <a:gd name="T26" fmla="*/ 18 w 56"/>
                <a:gd name="T27" fmla="*/ 20 h 56"/>
                <a:gd name="T28" fmla="*/ 15 w 56"/>
                <a:gd name="T29" fmla="*/ 15 h 56"/>
                <a:gd name="T30" fmla="*/ 26 w 56"/>
                <a:gd name="T31" fmla="*/ 12 h 56"/>
                <a:gd name="T32" fmla="*/ 37 w 56"/>
                <a:gd name="T33" fmla="*/ 22 h 56"/>
                <a:gd name="T34" fmla="*/ 28 w 56"/>
                <a:gd name="T35" fmla="*/ 35 h 56"/>
                <a:gd name="T36" fmla="*/ 25 w 56"/>
                <a:gd name="T37" fmla="*/ 38 h 56"/>
                <a:gd name="T38" fmla="*/ 25 w 56"/>
                <a:gd name="T39" fmla="*/ 38 h 56"/>
                <a:gd name="T40" fmla="*/ 38 w 56"/>
                <a:gd name="T41" fmla="*/ 38 h 56"/>
                <a:gd name="T42" fmla="*/ 38 w 56"/>
                <a:gd name="T43"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6">
                  <a:moveTo>
                    <a:pt x="30" y="1"/>
                  </a:moveTo>
                  <a:cubicBezTo>
                    <a:pt x="24" y="0"/>
                    <a:pt x="19" y="2"/>
                    <a:pt x="14" y="4"/>
                  </a:cubicBezTo>
                  <a:cubicBezTo>
                    <a:pt x="13" y="12"/>
                    <a:pt x="8" y="19"/>
                    <a:pt x="2" y="21"/>
                  </a:cubicBezTo>
                  <a:cubicBezTo>
                    <a:pt x="1" y="23"/>
                    <a:pt x="1" y="25"/>
                    <a:pt x="1" y="26"/>
                  </a:cubicBezTo>
                  <a:cubicBezTo>
                    <a:pt x="0" y="41"/>
                    <a:pt x="11" y="54"/>
                    <a:pt x="26" y="55"/>
                  </a:cubicBezTo>
                  <a:cubicBezTo>
                    <a:pt x="41" y="56"/>
                    <a:pt x="54" y="45"/>
                    <a:pt x="55" y="30"/>
                  </a:cubicBezTo>
                  <a:cubicBezTo>
                    <a:pt x="56" y="15"/>
                    <a:pt x="45" y="2"/>
                    <a:pt x="30" y="1"/>
                  </a:cubicBezTo>
                  <a:close/>
                  <a:moveTo>
                    <a:pt x="38" y="44"/>
                  </a:moveTo>
                  <a:cubicBezTo>
                    <a:pt x="15" y="44"/>
                    <a:pt x="15" y="44"/>
                    <a:pt x="15" y="44"/>
                  </a:cubicBezTo>
                  <a:cubicBezTo>
                    <a:pt x="15" y="40"/>
                    <a:pt x="15" y="40"/>
                    <a:pt x="15" y="40"/>
                  </a:cubicBezTo>
                  <a:cubicBezTo>
                    <a:pt x="19" y="36"/>
                    <a:pt x="19" y="36"/>
                    <a:pt x="19" y="36"/>
                  </a:cubicBezTo>
                  <a:cubicBezTo>
                    <a:pt x="26" y="30"/>
                    <a:pt x="29" y="26"/>
                    <a:pt x="29" y="22"/>
                  </a:cubicBezTo>
                  <a:cubicBezTo>
                    <a:pt x="29" y="20"/>
                    <a:pt x="28" y="18"/>
                    <a:pt x="24" y="18"/>
                  </a:cubicBezTo>
                  <a:cubicBezTo>
                    <a:pt x="22" y="18"/>
                    <a:pt x="19" y="19"/>
                    <a:pt x="18" y="20"/>
                  </a:cubicBezTo>
                  <a:cubicBezTo>
                    <a:pt x="15" y="15"/>
                    <a:pt x="15" y="15"/>
                    <a:pt x="15" y="15"/>
                  </a:cubicBezTo>
                  <a:cubicBezTo>
                    <a:pt x="18" y="13"/>
                    <a:pt x="22" y="12"/>
                    <a:pt x="26" y="12"/>
                  </a:cubicBezTo>
                  <a:cubicBezTo>
                    <a:pt x="33" y="12"/>
                    <a:pt x="37" y="16"/>
                    <a:pt x="37" y="22"/>
                  </a:cubicBezTo>
                  <a:cubicBezTo>
                    <a:pt x="37" y="27"/>
                    <a:pt x="33" y="31"/>
                    <a:pt x="28" y="35"/>
                  </a:cubicBezTo>
                  <a:cubicBezTo>
                    <a:pt x="25" y="38"/>
                    <a:pt x="25" y="38"/>
                    <a:pt x="25" y="38"/>
                  </a:cubicBezTo>
                  <a:cubicBezTo>
                    <a:pt x="25" y="38"/>
                    <a:pt x="25" y="38"/>
                    <a:pt x="25" y="38"/>
                  </a:cubicBezTo>
                  <a:cubicBezTo>
                    <a:pt x="38" y="38"/>
                    <a:pt x="38" y="38"/>
                    <a:pt x="38" y="38"/>
                  </a:cubicBezTo>
                  <a:lnTo>
                    <a:pt x="38"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 name="Freeform 9"/>
            <p:cNvSpPr>
              <a:spLocks noEditPoints="1"/>
            </p:cNvSpPr>
            <p:nvPr/>
          </p:nvSpPr>
          <p:spPr bwMode="auto">
            <a:xfrm>
              <a:off x="2206625" y="3725863"/>
              <a:ext cx="1085850" cy="752475"/>
            </a:xfrm>
            <a:custGeom>
              <a:avLst/>
              <a:gdLst>
                <a:gd name="T0" fmla="*/ 268 w 289"/>
                <a:gd name="T1" fmla="*/ 33 h 199"/>
                <a:gd name="T2" fmla="*/ 268 w 289"/>
                <a:gd name="T3" fmla="*/ 39 h 199"/>
                <a:gd name="T4" fmla="*/ 277 w 289"/>
                <a:gd name="T5" fmla="*/ 46 h 199"/>
                <a:gd name="T6" fmla="*/ 260 w 289"/>
                <a:gd name="T7" fmla="*/ 43 h 199"/>
                <a:gd name="T8" fmla="*/ 258 w 289"/>
                <a:gd name="T9" fmla="*/ 56 h 199"/>
                <a:gd name="T10" fmla="*/ 275 w 289"/>
                <a:gd name="T11" fmla="*/ 61 h 199"/>
                <a:gd name="T12" fmla="*/ 276 w 289"/>
                <a:gd name="T13" fmla="*/ 60 h 199"/>
                <a:gd name="T14" fmla="*/ 273 w 289"/>
                <a:gd name="T15" fmla="*/ 66 h 199"/>
                <a:gd name="T16" fmla="*/ 254 w 289"/>
                <a:gd name="T17" fmla="*/ 64 h 199"/>
                <a:gd name="T18" fmla="*/ 157 w 289"/>
                <a:gd name="T19" fmla="*/ 10 h 199"/>
                <a:gd name="T20" fmla="*/ 151 w 289"/>
                <a:gd name="T21" fmla="*/ 20 h 199"/>
                <a:gd name="T22" fmla="*/ 186 w 289"/>
                <a:gd name="T23" fmla="*/ 32 h 199"/>
                <a:gd name="T24" fmla="*/ 186 w 289"/>
                <a:gd name="T25" fmla="*/ 40 h 199"/>
                <a:gd name="T26" fmla="*/ 108 w 289"/>
                <a:gd name="T27" fmla="*/ 40 h 199"/>
                <a:gd name="T28" fmla="*/ 105 w 289"/>
                <a:gd name="T29" fmla="*/ 32 h 199"/>
                <a:gd name="T30" fmla="*/ 119 w 289"/>
                <a:gd name="T31" fmla="*/ 26 h 199"/>
                <a:gd name="T32" fmla="*/ 108 w 289"/>
                <a:gd name="T33" fmla="*/ 15 h 199"/>
                <a:gd name="T34" fmla="*/ 88 w 289"/>
                <a:gd name="T35" fmla="*/ 23 h 199"/>
                <a:gd name="T36" fmla="*/ 64 w 289"/>
                <a:gd name="T37" fmla="*/ 19 h 199"/>
                <a:gd name="T38" fmla="*/ 70 w 289"/>
                <a:gd name="T39" fmla="*/ 33 h 199"/>
                <a:gd name="T40" fmla="*/ 42 w 289"/>
                <a:gd name="T41" fmla="*/ 66 h 199"/>
                <a:gd name="T42" fmla="*/ 32 w 289"/>
                <a:gd name="T43" fmla="*/ 65 h 199"/>
                <a:gd name="T44" fmla="*/ 0 w 289"/>
                <a:gd name="T45" fmla="*/ 104 h 199"/>
                <a:gd name="T46" fmla="*/ 32 w 289"/>
                <a:gd name="T47" fmla="*/ 144 h 199"/>
                <a:gd name="T48" fmla="*/ 54 w 289"/>
                <a:gd name="T49" fmla="*/ 140 h 199"/>
                <a:gd name="T50" fmla="*/ 78 w 289"/>
                <a:gd name="T51" fmla="*/ 161 h 199"/>
                <a:gd name="T52" fmla="*/ 83 w 289"/>
                <a:gd name="T53" fmla="*/ 180 h 199"/>
                <a:gd name="T54" fmla="*/ 116 w 289"/>
                <a:gd name="T55" fmla="*/ 196 h 199"/>
                <a:gd name="T56" fmla="*/ 149 w 289"/>
                <a:gd name="T57" fmla="*/ 180 h 199"/>
                <a:gd name="T58" fmla="*/ 162 w 289"/>
                <a:gd name="T59" fmla="*/ 179 h 199"/>
                <a:gd name="T60" fmla="*/ 161 w 289"/>
                <a:gd name="T61" fmla="*/ 182 h 199"/>
                <a:gd name="T62" fmla="*/ 194 w 289"/>
                <a:gd name="T63" fmla="*/ 199 h 199"/>
                <a:gd name="T64" fmla="*/ 226 w 289"/>
                <a:gd name="T65" fmla="*/ 182 h 199"/>
                <a:gd name="T66" fmla="*/ 227 w 289"/>
                <a:gd name="T67" fmla="*/ 155 h 199"/>
                <a:gd name="T68" fmla="*/ 261 w 289"/>
                <a:gd name="T69" fmla="*/ 94 h 199"/>
                <a:gd name="T70" fmla="*/ 258 w 289"/>
                <a:gd name="T71" fmla="*/ 74 h 199"/>
                <a:gd name="T72" fmla="*/ 282 w 289"/>
                <a:gd name="T73" fmla="*/ 64 h 199"/>
                <a:gd name="T74" fmla="*/ 283 w 289"/>
                <a:gd name="T75" fmla="*/ 55 h 199"/>
                <a:gd name="T76" fmla="*/ 268 w 289"/>
                <a:gd name="T77" fmla="*/ 33 h 199"/>
                <a:gd name="T78" fmla="*/ 272 w 289"/>
                <a:gd name="T79" fmla="*/ 55 h 199"/>
                <a:gd name="T80" fmla="*/ 264 w 289"/>
                <a:gd name="T81" fmla="*/ 50 h 199"/>
                <a:gd name="T82" fmla="*/ 268 w 289"/>
                <a:gd name="T83" fmla="*/ 49 h 199"/>
                <a:gd name="T84" fmla="*/ 274 w 289"/>
                <a:gd name="T85" fmla="*/ 55 h 199"/>
                <a:gd name="T86" fmla="*/ 272 w 289"/>
                <a:gd name="T87" fmla="*/ 55 h 199"/>
                <a:gd name="T88" fmla="*/ 12 w 289"/>
                <a:gd name="T89" fmla="*/ 111 h 199"/>
                <a:gd name="T90" fmla="*/ 6 w 289"/>
                <a:gd name="T91" fmla="*/ 102 h 199"/>
                <a:gd name="T92" fmla="*/ 12 w 289"/>
                <a:gd name="T93" fmla="*/ 92 h 199"/>
                <a:gd name="T94" fmla="*/ 18 w 289"/>
                <a:gd name="T95" fmla="*/ 102 h 199"/>
                <a:gd name="T96" fmla="*/ 12 w 289"/>
                <a:gd name="T97" fmla="*/ 111 h 199"/>
                <a:gd name="T98" fmla="*/ 33 w 289"/>
                <a:gd name="T99" fmla="*/ 115 h 199"/>
                <a:gd name="T100" fmla="*/ 26 w 289"/>
                <a:gd name="T101" fmla="*/ 105 h 199"/>
                <a:gd name="T102" fmla="*/ 33 w 289"/>
                <a:gd name="T103" fmla="*/ 95 h 199"/>
                <a:gd name="T104" fmla="*/ 39 w 289"/>
                <a:gd name="T105" fmla="*/ 105 h 199"/>
                <a:gd name="T106" fmla="*/ 33 w 289"/>
                <a:gd name="T107" fmla="*/ 115 h 199"/>
                <a:gd name="T108" fmla="*/ 68 w 289"/>
                <a:gd name="T109" fmla="*/ 69 h 199"/>
                <a:gd name="T110" fmla="*/ 59 w 289"/>
                <a:gd name="T111" fmla="*/ 74 h 199"/>
                <a:gd name="T112" fmla="*/ 60 w 289"/>
                <a:gd name="T113" fmla="*/ 73 h 199"/>
                <a:gd name="T114" fmla="*/ 60 w 289"/>
                <a:gd name="T115" fmla="*/ 67 h 199"/>
                <a:gd name="T116" fmla="*/ 54 w 289"/>
                <a:gd name="T117" fmla="*/ 69 h 199"/>
                <a:gd name="T118" fmla="*/ 53 w 289"/>
                <a:gd name="T119" fmla="*/ 71 h 199"/>
                <a:gd name="T120" fmla="*/ 54 w 289"/>
                <a:gd name="T121" fmla="*/ 60 h 199"/>
                <a:gd name="T122" fmla="*/ 67 w 289"/>
                <a:gd name="T123" fmla="*/ 55 h 199"/>
                <a:gd name="T124" fmla="*/ 68 w 289"/>
                <a:gd name="T125" fmla="*/ 6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9" h="199">
                  <a:moveTo>
                    <a:pt x="268" y="33"/>
                  </a:moveTo>
                  <a:cubicBezTo>
                    <a:pt x="265" y="34"/>
                    <a:pt x="262" y="40"/>
                    <a:pt x="268" y="39"/>
                  </a:cubicBezTo>
                  <a:cubicBezTo>
                    <a:pt x="273" y="38"/>
                    <a:pt x="276" y="42"/>
                    <a:pt x="277" y="46"/>
                  </a:cubicBezTo>
                  <a:cubicBezTo>
                    <a:pt x="273" y="42"/>
                    <a:pt x="266" y="40"/>
                    <a:pt x="260" y="43"/>
                  </a:cubicBezTo>
                  <a:cubicBezTo>
                    <a:pt x="255" y="46"/>
                    <a:pt x="254" y="51"/>
                    <a:pt x="258" y="56"/>
                  </a:cubicBezTo>
                  <a:cubicBezTo>
                    <a:pt x="262" y="60"/>
                    <a:pt x="269" y="62"/>
                    <a:pt x="275" y="61"/>
                  </a:cubicBezTo>
                  <a:cubicBezTo>
                    <a:pt x="276" y="60"/>
                    <a:pt x="276" y="60"/>
                    <a:pt x="276" y="60"/>
                  </a:cubicBezTo>
                  <a:cubicBezTo>
                    <a:pt x="276" y="63"/>
                    <a:pt x="276" y="65"/>
                    <a:pt x="273" y="66"/>
                  </a:cubicBezTo>
                  <a:cubicBezTo>
                    <a:pt x="268" y="71"/>
                    <a:pt x="259" y="68"/>
                    <a:pt x="254" y="64"/>
                  </a:cubicBezTo>
                  <a:cubicBezTo>
                    <a:pt x="239" y="34"/>
                    <a:pt x="202" y="12"/>
                    <a:pt x="157" y="10"/>
                  </a:cubicBezTo>
                  <a:cubicBezTo>
                    <a:pt x="156" y="14"/>
                    <a:pt x="154" y="17"/>
                    <a:pt x="151" y="20"/>
                  </a:cubicBezTo>
                  <a:cubicBezTo>
                    <a:pt x="163" y="20"/>
                    <a:pt x="175" y="23"/>
                    <a:pt x="186" y="32"/>
                  </a:cubicBezTo>
                  <a:cubicBezTo>
                    <a:pt x="186" y="40"/>
                    <a:pt x="186" y="40"/>
                    <a:pt x="186" y="40"/>
                  </a:cubicBezTo>
                  <a:cubicBezTo>
                    <a:pt x="186" y="40"/>
                    <a:pt x="154" y="16"/>
                    <a:pt x="108" y="40"/>
                  </a:cubicBezTo>
                  <a:cubicBezTo>
                    <a:pt x="105" y="32"/>
                    <a:pt x="105" y="32"/>
                    <a:pt x="105" y="32"/>
                  </a:cubicBezTo>
                  <a:cubicBezTo>
                    <a:pt x="105" y="32"/>
                    <a:pt x="111" y="29"/>
                    <a:pt x="119" y="26"/>
                  </a:cubicBezTo>
                  <a:cubicBezTo>
                    <a:pt x="115" y="23"/>
                    <a:pt x="111" y="20"/>
                    <a:pt x="108" y="15"/>
                  </a:cubicBezTo>
                  <a:cubicBezTo>
                    <a:pt x="101" y="17"/>
                    <a:pt x="94" y="20"/>
                    <a:pt x="88" y="23"/>
                  </a:cubicBezTo>
                  <a:cubicBezTo>
                    <a:pt x="93" y="0"/>
                    <a:pt x="54" y="15"/>
                    <a:pt x="64" y="19"/>
                  </a:cubicBezTo>
                  <a:cubicBezTo>
                    <a:pt x="74" y="23"/>
                    <a:pt x="70" y="33"/>
                    <a:pt x="70" y="33"/>
                  </a:cubicBezTo>
                  <a:cubicBezTo>
                    <a:pt x="58" y="42"/>
                    <a:pt x="48" y="54"/>
                    <a:pt x="42" y="66"/>
                  </a:cubicBezTo>
                  <a:cubicBezTo>
                    <a:pt x="41" y="66"/>
                    <a:pt x="33" y="65"/>
                    <a:pt x="32" y="65"/>
                  </a:cubicBezTo>
                  <a:cubicBezTo>
                    <a:pt x="14" y="65"/>
                    <a:pt x="0" y="83"/>
                    <a:pt x="0" y="104"/>
                  </a:cubicBezTo>
                  <a:cubicBezTo>
                    <a:pt x="0" y="126"/>
                    <a:pt x="14" y="144"/>
                    <a:pt x="32" y="144"/>
                  </a:cubicBezTo>
                  <a:cubicBezTo>
                    <a:pt x="37" y="144"/>
                    <a:pt x="49" y="142"/>
                    <a:pt x="54" y="140"/>
                  </a:cubicBezTo>
                  <a:cubicBezTo>
                    <a:pt x="60" y="148"/>
                    <a:pt x="69" y="155"/>
                    <a:pt x="78" y="161"/>
                  </a:cubicBezTo>
                  <a:cubicBezTo>
                    <a:pt x="89" y="168"/>
                    <a:pt x="83" y="180"/>
                    <a:pt x="83" y="180"/>
                  </a:cubicBezTo>
                  <a:cubicBezTo>
                    <a:pt x="83" y="189"/>
                    <a:pt x="98" y="196"/>
                    <a:pt x="116" y="196"/>
                  </a:cubicBezTo>
                  <a:cubicBezTo>
                    <a:pt x="134" y="196"/>
                    <a:pt x="149" y="189"/>
                    <a:pt x="149" y="180"/>
                  </a:cubicBezTo>
                  <a:cubicBezTo>
                    <a:pt x="153" y="180"/>
                    <a:pt x="157" y="179"/>
                    <a:pt x="162" y="179"/>
                  </a:cubicBezTo>
                  <a:cubicBezTo>
                    <a:pt x="161" y="180"/>
                    <a:pt x="161" y="181"/>
                    <a:pt x="161" y="182"/>
                  </a:cubicBezTo>
                  <a:cubicBezTo>
                    <a:pt x="161" y="192"/>
                    <a:pt x="176" y="199"/>
                    <a:pt x="194" y="199"/>
                  </a:cubicBezTo>
                  <a:cubicBezTo>
                    <a:pt x="212" y="199"/>
                    <a:pt x="226" y="192"/>
                    <a:pt x="226" y="182"/>
                  </a:cubicBezTo>
                  <a:cubicBezTo>
                    <a:pt x="226" y="182"/>
                    <a:pt x="214" y="167"/>
                    <a:pt x="227" y="155"/>
                  </a:cubicBezTo>
                  <a:cubicBezTo>
                    <a:pt x="247" y="138"/>
                    <a:pt x="261" y="118"/>
                    <a:pt x="261" y="94"/>
                  </a:cubicBezTo>
                  <a:cubicBezTo>
                    <a:pt x="261" y="88"/>
                    <a:pt x="260" y="81"/>
                    <a:pt x="258" y="74"/>
                  </a:cubicBezTo>
                  <a:cubicBezTo>
                    <a:pt x="267" y="76"/>
                    <a:pt x="278" y="73"/>
                    <a:pt x="282" y="64"/>
                  </a:cubicBezTo>
                  <a:cubicBezTo>
                    <a:pt x="284" y="61"/>
                    <a:pt x="284" y="58"/>
                    <a:pt x="283" y="55"/>
                  </a:cubicBezTo>
                  <a:cubicBezTo>
                    <a:pt x="289" y="45"/>
                    <a:pt x="282" y="29"/>
                    <a:pt x="268" y="33"/>
                  </a:cubicBezTo>
                  <a:close/>
                  <a:moveTo>
                    <a:pt x="272" y="55"/>
                  </a:moveTo>
                  <a:cubicBezTo>
                    <a:pt x="269" y="54"/>
                    <a:pt x="266" y="52"/>
                    <a:pt x="264" y="50"/>
                  </a:cubicBezTo>
                  <a:cubicBezTo>
                    <a:pt x="260" y="46"/>
                    <a:pt x="266" y="47"/>
                    <a:pt x="268" y="49"/>
                  </a:cubicBezTo>
                  <a:cubicBezTo>
                    <a:pt x="270" y="50"/>
                    <a:pt x="273" y="52"/>
                    <a:pt x="274" y="55"/>
                  </a:cubicBezTo>
                  <a:cubicBezTo>
                    <a:pt x="273" y="55"/>
                    <a:pt x="273" y="55"/>
                    <a:pt x="272" y="55"/>
                  </a:cubicBezTo>
                  <a:close/>
                  <a:moveTo>
                    <a:pt x="12" y="111"/>
                  </a:moveTo>
                  <a:cubicBezTo>
                    <a:pt x="9" y="111"/>
                    <a:pt x="6" y="107"/>
                    <a:pt x="6" y="102"/>
                  </a:cubicBezTo>
                  <a:cubicBezTo>
                    <a:pt x="6" y="96"/>
                    <a:pt x="9" y="92"/>
                    <a:pt x="12" y="92"/>
                  </a:cubicBezTo>
                  <a:cubicBezTo>
                    <a:pt x="15" y="92"/>
                    <a:pt x="18" y="96"/>
                    <a:pt x="18" y="102"/>
                  </a:cubicBezTo>
                  <a:cubicBezTo>
                    <a:pt x="18" y="107"/>
                    <a:pt x="15" y="111"/>
                    <a:pt x="12" y="111"/>
                  </a:cubicBezTo>
                  <a:close/>
                  <a:moveTo>
                    <a:pt x="33" y="115"/>
                  </a:moveTo>
                  <a:cubicBezTo>
                    <a:pt x="29" y="115"/>
                    <a:pt x="26" y="110"/>
                    <a:pt x="26" y="105"/>
                  </a:cubicBezTo>
                  <a:cubicBezTo>
                    <a:pt x="26" y="99"/>
                    <a:pt x="29" y="95"/>
                    <a:pt x="33" y="95"/>
                  </a:cubicBezTo>
                  <a:cubicBezTo>
                    <a:pt x="36" y="95"/>
                    <a:pt x="39" y="99"/>
                    <a:pt x="39" y="105"/>
                  </a:cubicBezTo>
                  <a:cubicBezTo>
                    <a:pt x="39" y="110"/>
                    <a:pt x="36" y="115"/>
                    <a:pt x="33" y="115"/>
                  </a:cubicBezTo>
                  <a:close/>
                  <a:moveTo>
                    <a:pt x="68" y="69"/>
                  </a:moveTo>
                  <a:cubicBezTo>
                    <a:pt x="65" y="72"/>
                    <a:pt x="62" y="74"/>
                    <a:pt x="59" y="74"/>
                  </a:cubicBezTo>
                  <a:cubicBezTo>
                    <a:pt x="60" y="74"/>
                    <a:pt x="60" y="74"/>
                    <a:pt x="60" y="73"/>
                  </a:cubicBezTo>
                  <a:cubicBezTo>
                    <a:pt x="62" y="71"/>
                    <a:pt x="62" y="68"/>
                    <a:pt x="60" y="67"/>
                  </a:cubicBezTo>
                  <a:cubicBezTo>
                    <a:pt x="58" y="65"/>
                    <a:pt x="56" y="66"/>
                    <a:pt x="54" y="69"/>
                  </a:cubicBezTo>
                  <a:cubicBezTo>
                    <a:pt x="53" y="70"/>
                    <a:pt x="53" y="70"/>
                    <a:pt x="53" y="71"/>
                  </a:cubicBezTo>
                  <a:cubicBezTo>
                    <a:pt x="51" y="68"/>
                    <a:pt x="51" y="64"/>
                    <a:pt x="54" y="60"/>
                  </a:cubicBezTo>
                  <a:cubicBezTo>
                    <a:pt x="57" y="55"/>
                    <a:pt x="63" y="53"/>
                    <a:pt x="67" y="55"/>
                  </a:cubicBezTo>
                  <a:cubicBezTo>
                    <a:pt x="71" y="58"/>
                    <a:pt x="71" y="64"/>
                    <a:pt x="68"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Freeform 10"/>
            <p:cNvSpPr>
              <a:spLocks noEditPoints="1"/>
            </p:cNvSpPr>
            <p:nvPr/>
          </p:nvSpPr>
          <p:spPr bwMode="auto">
            <a:xfrm>
              <a:off x="2608263" y="3638550"/>
              <a:ext cx="184150" cy="185738"/>
            </a:xfrm>
            <a:custGeom>
              <a:avLst/>
              <a:gdLst>
                <a:gd name="T0" fmla="*/ 45 w 49"/>
                <a:gd name="T1" fmla="*/ 18 h 49"/>
                <a:gd name="T2" fmla="*/ 18 w 49"/>
                <a:gd name="T3" fmla="*/ 4 h 49"/>
                <a:gd name="T4" fmla="*/ 4 w 49"/>
                <a:gd name="T5" fmla="*/ 31 h 49"/>
                <a:gd name="T6" fmla="*/ 31 w 49"/>
                <a:gd name="T7" fmla="*/ 45 h 49"/>
                <a:gd name="T8" fmla="*/ 45 w 49"/>
                <a:gd name="T9" fmla="*/ 18 h 49"/>
                <a:gd name="T10" fmla="*/ 19 w 49"/>
                <a:gd name="T11" fmla="*/ 39 h 49"/>
                <a:gd name="T12" fmla="*/ 13 w 49"/>
                <a:gd name="T13" fmla="*/ 40 h 49"/>
                <a:gd name="T14" fmla="*/ 12 w 49"/>
                <a:gd name="T15" fmla="*/ 36 h 49"/>
                <a:gd name="T16" fmla="*/ 17 w 49"/>
                <a:gd name="T17" fmla="*/ 35 h 49"/>
                <a:gd name="T18" fmla="*/ 20 w 49"/>
                <a:gd name="T19" fmla="*/ 31 h 49"/>
                <a:gd name="T20" fmla="*/ 13 w 49"/>
                <a:gd name="T21" fmla="*/ 30 h 49"/>
                <a:gd name="T22" fmla="*/ 10 w 49"/>
                <a:gd name="T23" fmla="*/ 31 h 49"/>
                <a:gd name="T24" fmla="*/ 7 w 49"/>
                <a:gd name="T25" fmla="*/ 20 h 49"/>
                <a:gd name="T26" fmla="*/ 18 w 49"/>
                <a:gd name="T27" fmla="*/ 16 h 49"/>
                <a:gd name="T28" fmla="*/ 20 w 49"/>
                <a:gd name="T29" fmla="*/ 19 h 49"/>
                <a:gd name="T30" fmla="*/ 12 w 49"/>
                <a:gd name="T31" fmla="*/ 22 h 49"/>
                <a:gd name="T32" fmla="*/ 13 w 49"/>
                <a:gd name="T33" fmla="*/ 26 h 49"/>
                <a:gd name="T34" fmla="*/ 14 w 49"/>
                <a:gd name="T35" fmla="*/ 25 h 49"/>
                <a:gd name="T36" fmla="*/ 20 w 49"/>
                <a:gd name="T37" fmla="*/ 24 h 49"/>
                <a:gd name="T38" fmla="*/ 24 w 49"/>
                <a:gd name="T39" fmla="*/ 28 h 49"/>
                <a:gd name="T40" fmla="*/ 19 w 49"/>
                <a:gd name="T41" fmla="*/ 39 h 49"/>
                <a:gd name="T42" fmla="*/ 37 w 49"/>
                <a:gd name="T43" fmla="*/ 31 h 49"/>
                <a:gd name="T44" fmla="*/ 25 w 49"/>
                <a:gd name="T45" fmla="*/ 24 h 49"/>
                <a:gd name="T46" fmla="*/ 29 w 49"/>
                <a:gd name="T47" fmla="*/ 11 h 49"/>
                <a:gd name="T48" fmla="*/ 40 w 49"/>
                <a:gd name="T49" fmla="*/ 18 h 49"/>
                <a:gd name="T50" fmla="*/ 37 w 49"/>
                <a:gd name="T51"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9">
                  <a:moveTo>
                    <a:pt x="45" y="18"/>
                  </a:moveTo>
                  <a:cubicBezTo>
                    <a:pt x="41" y="6"/>
                    <a:pt x="29" y="0"/>
                    <a:pt x="18" y="4"/>
                  </a:cubicBezTo>
                  <a:cubicBezTo>
                    <a:pt x="6" y="8"/>
                    <a:pt x="0" y="20"/>
                    <a:pt x="4" y="31"/>
                  </a:cubicBezTo>
                  <a:cubicBezTo>
                    <a:pt x="8" y="43"/>
                    <a:pt x="20" y="49"/>
                    <a:pt x="31" y="45"/>
                  </a:cubicBezTo>
                  <a:cubicBezTo>
                    <a:pt x="43" y="41"/>
                    <a:pt x="49" y="29"/>
                    <a:pt x="45" y="18"/>
                  </a:cubicBezTo>
                  <a:close/>
                  <a:moveTo>
                    <a:pt x="19" y="39"/>
                  </a:moveTo>
                  <a:cubicBezTo>
                    <a:pt x="16" y="40"/>
                    <a:pt x="14" y="40"/>
                    <a:pt x="13" y="40"/>
                  </a:cubicBezTo>
                  <a:cubicBezTo>
                    <a:pt x="12" y="36"/>
                    <a:pt x="12" y="36"/>
                    <a:pt x="12" y="36"/>
                  </a:cubicBezTo>
                  <a:cubicBezTo>
                    <a:pt x="13" y="36"/>
                    <a:pt x="15" y="36"/>
                    <a:pt x="17" y="35"/>
                  </a:cubicBezTo>
                  <a:cubicBezTo>
                    <a:pt x="19" y="34"/>
                    <a:pt x="20" y="33"/>
                    <a:pt x="20" y="31"/>
                  </a:cubicBezTo>
                  <a:cubicBezTo>
                    <a:pt x="19" y="29"/>
                    <a:pt x="17" y="28"/>
                    <a:pt x="13" y="30"/>
                  </a:cubicBezTo>
                  <a:cubicBezTo>
                    <a:pt x="12" y="30"/>
                    <a:pt x="11" y="30"/>
                    <a:pt x="10" y="31"/>
                  </a:cubicBezTo>
                  <a:cubicBezTo>
                    <a:pt x="7" y="20"/>
                    <a:pt x="7" y="20"/>
                    <a:pt x="7" y="20"/>
                  </a:cubicBezTo>
                  <a:cubicBezTo>
                    <a:pt x="18" y="16"/>
                    <a:pt x="18" y="16"/>
                    <a:pt x="18" y="16"/>
                  </a:cubicBezTo>
                  <a:cubicBezTo>
                    <a:pt x="20" y="19"/>
                    <a:pt x="20" y="19"/>
                    <a:pt x="20" y="19"/>
                  </a:cubicBezTo>
                  <a:cubicBezTo>
                    <a:pt x="12" y="22"/>
                    <a:pt x="12" y="22"/>
                    <a:pt x="12" y="22"/>
                  </a:cubicBezTo>
                  <a:cubicBezTo>
                    <a:pt x="13" y="26"/>
                    <a:pt x="13" y="26"/>
                    <a:pt x="13" y="26"/>
                  </a:cubicBezTo>
                  <a:cubicBezTo>
                    <a:pt x="13" y="25"/>
                    <a:pt x="14" y="25"/>
                    <a:pt x="14" y="25"/>
                  </a:cubicBezTo>
                  <a:cubicBezTo>
                    <a:pt x="16" y="24"/>
                    <a:pt x="18" y="24"/>
                    <a:pt x="20" y="24"/>
                  </a:cubicBezTo>
                  <a:cubicBezTo>
                    <a:pt x="22" y="25"/>
                    <a:pt x="23" y="26"/>
                    <a:pt x="24" y="28"/>
                  </a:cubicBezTo>
                  <a:cubicBezTo>
                    <a:pt x="26" y="32"/>
                    <a:pt x="24" y="37"/>
                    <a:pt x="19" y="39"/>
                  </a:cubicBezTo>
                  <a:close/>
                  <a:moveTo>
                    <a:pt x="37" y="31"/>
                  </a:moveTo>
                  <a:cubicBezTo>
                    <a:pt x="32" y="33"/>
                    <a:pt x="28" y="30"/>
                    <a:pt x="25" y="24"/>
                  </a:cubicBezTo>
                  <a:cubicBezTo>
                    <a:pt x="23" y="18"/>
                    <a:pt x="24" y="13"/>
                    <a:pt x="29" y="11"/>
                  </a:cubicBezTo>
                  <a:cubicBezTo>
                    <a:pt x="34" y="9"/>
                    <a:pt x="38" y="13"/>
                    <a:pt x="40" y="18"/>
                  </a:cubicBezTo>
                  <a:cubicBezTo>
                    <a:pt x="43" y="24"/>
                    <a:pt x="42" y="29"/>
                    <a:pt x="37"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11"/>
            <p:cNvSpPr/>
            <p:nvPr/>
          </p:nvSpPr>
          <p:spPr bwMode="auto">
            <a:xfrm>
              <a:off x="2714625" y="3692525"/>
              <a:ext cx="33338" cy="52388"/>
            </a:xfrm>
            <a:custGeom>
              <a:avLst/>
              <a:gdLst>
                <a:gd name="T0" fmla="*/ 2 w 9"/>
                <a:gd name="T1" fmla="*/ 0 h 14"/>
                <a:gd name="T2" fmla="*/ 2 w 9"/>
                <a:gd name="T3" fmla="*/ 8 h 14"/>
                <a:gd name="T4" fmla="*/ 8 w 9"/>
                <a:gd name="T5" fmla="*/ 14 h 14"/>
                <a:gd name="T6" fmla="*/ 8 w 9"/>
                <a:gd name="T7" fmla="*/ 6 h 14"/>
                <a:gd name="T8" fmla="*/ 2 w 9"/>
                <a:gd name="T9" fmla="*/ 0 h 14"/>
              </a:gdLst>
              <a:ahLst/>
              <a:cxnLst>
                <a:cxn ang="0">
                  <a:pos x="T0" y="T1"/>
                </a:cxn>
                <a:cxn ang="0">
                  <a:pos x="T2" y="T3"/>
                </a:cxn>
                <a:cxn ang="0">
                  <a:pos x="T4" y="T5"/>
                </a:cxn>
                <a:cxn ang="0">
                  <a:pos x="T6" y="T7"/>
                </a:cxn>
                <a:cxn ang="0">
                  <a:pos x="T8" y="T9"/>
                </a:cxn>
              </a:cxnLst>
              <a:rect l="0" t="0" r="r" b="b"/>
              <a:pathLst>
                <a:path w="9" h="14">
                  <a:moveTo>
                    <a:pt x="2" y="0"/>
                  </a:moveTo>
                  <a:cubicBezTo>
                    <a:pt x="1" y="1"/>
                    <a:pt x="0" y="4"/>
                    <a:pt x="2" y="8"/>
                  </a:cubicBezTo>
                  <a:cubicBezTo>
                    <a:pt x="4" y="13"/>
                    <a:pt x="6" y="14"/>
                    <a:pt x="8" y="14"/>
                  </a:cubicBezTo>
                  <a:cubicBezTo>
                    <a:pt x="9" y="13"/>
                    <a:pt x="9" y="10"/>
                    <a:pt x="8" y="6"/>
                  </a:cubicBezTo>
                  <a:cubicBezTo>
                    <a:pt x="6" y="2"/>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Freeform 12"/>
            <p:cNvSpPr>
              <a:spLocks noEditPoints="1"/>
            </p:cNvSpPr>
            <p:nvPr/>
          </p:nvSpPr>
          <p:spPr bwMode="auto">
            <a:xfrm>
              <a:off x="2732088" y="3460750"/>
              <a:ext cx="128588" cy="125413"/>
            </a:xfrm>
            <a:custGeom>
              <a:avLst/>
              <a:gdLst>
                <a:gd name="T0" fmla="*/ 18 w 34"/>
                <a:gd name="T1" fmla="*/ 0 h 33"/>
                <a:gd name="T2" fmla="*/ 1 w 34"/>
                <a:gd name="T3" fmla="*/ 15 h 33"/>
                <a:gd name="T4" fmla="*/ 16 w 34"/>
                <a:gd name="T5" fmla="*/ 33 h 33"/>
                <a:gd name="T6" fmla="*/ 33 w 34"/>
                <a:gd name="T7" fmla="*/ 18 h 33"/>
                <a:gd name="T8" fmla="*/ 18 w 34"/>
                <a:gd name="T9" fmla="*/ 0 h 33"/>
                <a:gd name="T10" fmla="*/ 12 w 34"/>
                <a:gd name="T11" fmla="*/ 24 h 33"/>
                <a:gd name="T12" fmla="*/ 8 w 34"/>
                <a:gd name="T13" fmla="*/ 24 h 33"/>
                <a:gd name="T14" fmla="*/ 8 w 34"/>
                <a:gd name="T15" fmla="*/ 12 h 33"/>
                <a:gd name="T16" fmla="*/ 8 w 34"/>
                <a:gd name="T17" fmla="*/ 12 h 33"/>
                <a:gd name="T18" fmla="*/ 5 w 34"/>
                <a:gd name="T19" fmla="*/ 13 h 33"/>
                <a:gd name="T20" fmla="*/ 5 w 34"/>
                <a:gd name="T21" fmla="*/ 11 h 33"/>
                <a:gd name="T22" fmla="*/ 9 w 34"/>
                <a:gd name="T23" fmla="*/ 9 h 33"/>
                <a:gd name="T24" fmla="*/ 12 w 34"/>
                <a:gd name="T25" fmla="*/ 9 h 33"/>
                <a:gd name="T26" fmla="*/ 12 w 34"/>
                <a:gd name="T27" fmla="*/ 24 h 33"/>
                <a:gd name="T28" fmla="*/ 23 w 34"/>
                <a:gd name="T29" fmla="*/ 25 h 33"/>
                <a:gd name="T30" fmla="*/ 17 w 34"/>
                <a:gd name="T31" fmla="*/ 17 h 33"/>
                <a:gd name="T32" fmla="*/ 23 w 34"/>
                <a:gd name="T33" fmla="*/ 8 h 33"/>
                <a:gd name="T34" fmla="*/ 29 w 34"/>
                <a:gd name="T35" fmla="*/ 16 h 33"/>
                <a:gd name="T36" fmla="*/ 23 w 34"/>
                <a:gd name="T3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3">
                  <a:moveTo>
                    <a:pt x="18" y="0"/>
                  </a:moveTo>
                  <a:cubicBezTo>
                    <a:pt x="9" y="0"/>
                    <a:pt x="1" y="6"/>
                    <a:pt x="1" y="15"/>
                  </a:cubicBezTo>
                  <a:cubicBezTo>
                    <a:pt x="0" y="24"/>
                    <a:pt x="7" y="32"/>
                    <a:pt x="16" y="33"/>
                  </a:cubicBezTo>
                  <a:cubicBezTo>
                    <a:pt x="25" y="33"/>
                    <a:pt x="33" y="27"/>
                    <a:pt x="33" y="18"/>
                  </a:cubicBezTo>
                  <a:cubicBezTo>
                    <a:pt x="34" y="9"/>
                    <a:pt x="27" y="1"/>
                    <a:pt x="18" y="0"/>
                  </a:cubicBezTo>
                  <a:close/>
                  <a:moveTo>
                    <a:pt x="12" y="24"/>
                  </a:moveTo>
                  <a:cubicBezTo>
                    <a:pt x="8" y="24"/>
                    <a:pt x="8" y="24"/>
                    <a:pt x="8" y="24"/>
                  </a:cubicBezTo>
                  <a:cubicBezTo>
                    <a:pt x="8" y="12"/>
                    <a:pt x="8" y="12"/>
                    <a:pt x="8" y="12"/>
                  </a:cubicBezTo>
                  <a:cubicBezTo>
                    <a:pt x="8" y="12"/>
                    <a:pt x="8" y="12"/>
                    <a:pt x="8" y="12"/>
                  </a:cubicBezTo>
                  <a:cubicBezTo>
                    <a:pt x="5" y="13"/>
                    <a:pt x="5" y="13"/>
                    <a:pt x="5" y="13"/>
                  </a:cubicBezTo>
                  <a:cubicBezTo>
                    <a:pt x="5" y="11"/>
                    <a:pt x="5" y="11"/>
                    <a:pt x="5" y="11"/>
                  </a:cubicBezTo>
                  <a:cubicBezTo>
                    <a:pt x="9" y="9"/>
                    <a:pt x="9" y="9"/>
                    <a:pt x="9" y="9"/>
                  </a:cubicBezTo>
                  <a:cubicBezTo>
                    <a:pt x="12" y="9"/>
                    <a:pt x="12" y="9"/>
                    <a:pt x="12" y="9"/>
                  </a:cubicBezTo>
                  <a:lnTo>
                    <a:pt x="12" y="24"/>
                  </a:lnTo>
                  <a:close/>
                  <a:moveTo>
                    <a:pt x="23" y="25"/>
                  </a:moveTo>
                  <a:cubicBezTo>
                    <a:pt x="19" y="25"/>
                    <a:pt x="17" y="21"/>
                    <a:pt x="17" y="17"/>
                  </a:cubicBezTo>
                  <a:cubicBezTo>
                    <a:pt x="17" y="12"/>
                    <a:pt x="19" y="8"/>
                    <a:pt x="23" y="8"/>
                  </a:cubicBezTo>
                  <a:cubicBezTo>
                    <a:pt x="27" y="8"/>
                    <a:pt x="29" y="12"/>
                    <a:pt x="29" y="16"/>
                  </a:cubicBezTo>
                  <a:cubicBezTo>
                    <a:pt x="29" y="21"/>
                    <a:pt x="27" y="25"/>
                    <a:pt x="2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Freeform 13"/>
            <p:cNvSpPr/>
            <p:nvPr/>
          </p:nvSpPr>
          <p:spPr bwMode="auto">
            <a:xfrm>
              <a:off x="2811463" y="3503613"/>
              <a:ext cx="15875" cy="41275"/>
            </a:xfrm>
            <a:custGeom>
              <a:avLst/>
              <a:gdLst>
                <a:gd name="T0" fmla="*/ 2 w 4"/>
                <a:gd name="T1" fmla="*/ 0 h 11"/>
                <a:gd name="T2" fmla="*/ 0 w 4"/>
                <a:gd name="T3" fmla="*/ 6 h 11"/>
                <a:gd name="T4" fmla="*/ 2 w 4"/>
                <a:gd name="T5" fmla="*/ 11 h 11"/>
                <a:gd name="T6" fmla="*/ 4 w 4"/>
                <a:gd name="T7" fmla="*/ 5 h 11"/>
                <a:gd name="T8" fmla="*/ 2 w 4"/>
                <a:gd name="T9" fmla="*/ 0 h 11"/>
              </a:gdLst>
              <a:ahLst/>
              <a:cxnLst>
                <a:cxn ang="0">
                  <a:pos x="T0" y="T1"/>
                </a:cxn>
                <a:cxn ang="0">
                  <a:pos x="T2" y="T3"/>
                </a:cxn>
                <a:cxn ang="0">
                  <a:pos x="T4" y="T5"/>
                </a:cxn>
                <a:cxn ang="0">
                  <a:pos x="T6" y="T7"/>
                </a:cxn>
                <a:cxn ang="0">
                  <a:pos x="T8" y="T9"/>
                </a:cxn>
              </a:cxnLst>
              <a:rect l="0" t="0" r="r" b="b"/>
              <a:pathLst>
                <a:path w="4" h="11">
                  <a:moveTo>
                    <a:pt x="2" y="0"/>
                  </a:moveTo>
                  <a:cubicBezTo>
                    <a:pt x="1" y="0"/>
                    <a:pt x="0" y="2"/>
                    <a:pt x="0" y="6"/>
                  </a:cubicBezTo>
                  <a:cubicBezTo>
                    <a:pt x="0" y="9"/>
                    <a:pt x="1" y="11"/>
                    <a:pt x="2" y="11"/>
                  </a:cubicBezTo>
                  <a:cubicBezTo>
                    <a:pt x="3" y="11"/>
                    <a:pt x="4" y="9"/>
                    <a:pt x="4" y="5"/>
                  </a:cubicBezTo>
                  <a:cubicBezTo>
                    <a:pt x="4" y="2"/>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6" name="Group 56"/>
          <p:cNvGrpSpPr/>
          <p:nvPr/>
        </p:nvGrpSpPr>
        <p:grpSpPr>
          <a:xfrm>
            <a:off x="5419634" y="1472961"/>
            <a:ext cx="1409700" cy="909638"/>
            <a:chOff x="3630613" y="3930650"/>
            <a:chExt cx="1409700" cy="909638"/>
          </a:xfrm>
          <a:solidFill>
            <a:schemeClr val="bg2">
              <a:lumMod val="25000"/>
            </a:schemeClr>
          </a:solidFill>
        </p:grpSpPr>
        <p:sp>
          <p:nvSpPr>
            <p:cNvPr id="17" name="Freeform 14"/>
            <p:cNvSpPr>
              <a:spLocks noEditPoints="1"/>
            </p:cNvSpPr>
            <p:nvPr/>
          </p:nvSpPr>
          <p:spPr bwMode="auto">
            <a:xfrm>
              <a:off x="3630613" y="4730750"/>
              <a:ext cx="1409700" cy="109538"/>
            </a:xfrm>
            <a:custGeom>
              <a:avLst/>
              <a:gdLst>
                <a:gd name="T0" fmla="*/ 360 w 375"/>
                <a:gd name="T1" fmla="*/ 0 h 29"/>
                <a:gd name="T2" fmla="*/ 15 w 375"/>
                <a:gd name="T3" fmla="*/ 0 h 29"/>
                <a:gd name="T4" fmla="*/ 0 w 375"/>
                <a:gd name="T5" fmla="*/ 14 h 29"/>
                <a:gd name="T6" fmla="*/ 15 w 375"/>
                <a:gd name="T7" fmla="*/ 29 h 29"/>
                <a:gd name="T8" fmla="*/ 360 w 375"/>
                <a:gd name="T9" fmla="*/ 29 h 29"/>
                <a:gd name="T10" fmla="*/ 375 w 375"/>
                <a:gd name="T11" fmla="*/ 14 h 29"/>
                <a:gd name="T12" fmla="*/ 360 w 375"/>
                <a:gd name="T13" fmla="*/ 0 h 29"/>
                <a:gd name="T14" fmla="*/ 210 w 375"/>
                <a:gd name="T15" fmla="*/ 14 h 29"/>
                <a:gd name="T16" fmla="*/ 165 w 375"/>
                <a:gd name="T17" fmla="*/ 14 h 29"/>
                <a:gd name="T18" fmla="*/ 161 w 375"/>
                <a:gd name="T19" fmla="*/ 10 h 29"/>
                <a:gd name="T20" fmla="*/ 165 w 375"/>
                <a:gd name="T21" fmla="*/ 6 h 29"/>
                <a:gd name="T22" fmla="*/ 210 w 375"/>
                <a:gd name="T23" fmla="*/ 6 h 29"/>
                <a:gd name="T24" fmla="*/ 214 w 375"/>
                <a:gd name="T25" fmla="*/ 10 h 29"/>
                <a:gd name="T26" fmla="*/ 210 w 375"/>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29">
                  <a:moveTo>
                    <a:pt x="360" y="0"/>
                  </a:moveTo>
                  <a:cubicBezTo>
                    <a:pt x="15" y="0"/>
                    <a:pt x="15" y="0"/>
                    <a:pt x="15" y="0"/>
                  </a:cubicBezTo>
                  <a:cubicBezTo>
                    <a:pt x="7" y="0"/>
                    <a:pt x="0" y="6"/>
                    <a:pt x="0" y="14"/>
                  </a:cubicBezTo>
                  <a:cubicBezTo>
                    <a:pt x="0" y="22"/>
                    <a:pt x="7" y="29"/>
                    <a:pt x="15" y="29"/>
                  </a:cubicBezTo>
                  <a:cubicBezTo>
                    <a:pt x="360" y="29"/>
                    <a:pt x="360" y="29"/>
                    <a:pt x="360" y="29"/>
                  </a:cubicBezTo>
                  <a:cubicBezTo>
                    <a:pt x="368" y="29"/>
                    <a:pt x="375" y="22"/>
                    <a:pt x="375" y="14"/>
                  </a:cubicBezTo>
                  <a:cubicBezTo>
                    <a:pt x="375" y="6"/>
                    <a:pt x="368" y="0"/>
                    <a:pt x="360" y="0"/>
                  </a:cubicBezTo>
                  <a:close/>
                  <a:moveTo>
                    <a:pt x="210" y="14"/>
                  </a:moveTo>
                  <a:cubicBezTo>
                    <a:pt x="165" y="14"/>
                    <a:pt x="165" y="14"/>
                    <a:pt x="165" y="14"/>
                  </a:cubicBezTo>
                  <a:cubicBezTo>
                    <a:pt x="163" y="14"/>
                    <a:pt x="161" y="13"/>
                    <a:pt x="161" y="10"/>
                  </a:cubicBezTo>
                  <a:cubicBezTo>
                    <a:pt x="161" y="8"/>
                    <a:pt x="163" y="6"/>
                    <a:pt x="165" y="6"/>
                  </a:cubicBezTo>
                  <a:cubicBezTo>
                    <a:pt x="210" y="6"/>
                    <a:pt x="210" y="6"/>
                    <a:pt x="210" y="6"/>
                  </a:cubicBezTo>
                  <a:cubicBezTo>
                    <a:pt x="212" y="6"/>
                    <a:pt x="214" y="8"/>
                    <a:pt x="214" y="10"/>
                  </a:cubicBezTo>
                  <a:cubicBezTo>
                    <a:pt x="214" y="13"/>
                    <a:pt x="212" y="14"/>
                    <a:pt x="21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 name="Freeform 15"/>
            <p:cNvSpPr>
              <a:spLocks noEditPoints="1"/>
            </p:cNvSpPr>
            <p:nvPr/>
          </p:nvSpPr>
          <p:spPr bwMode="auto">
            <a:xfrm>
              <a:off x="3713163" y="3930650"/>
              <a:ext cx="1244600" cy="766763"/>
            </a:xfrm>
            <a:custGeom>
              <a:avLst/>
              <a:gdLst>
                <a:gd name="T0" fmla="*/ 311 w 331"/>
                <a:gd name="T1" fmla="*/ 0 h 203"/>
                <a:gd name="T2" fmla="*/ 20 w 331"/>
                <a:gd name="T3" fmla="*/ 0 h 203"/>
                <a:gd name="T4" fmla="*/ 0 w 331"/>
                <a:gd name="T5" fmla="*/ 20 h 203"/>
                <a:gd name="T6" fmla="*/ 0 w 331"/>
                <a:gd name="T7" fmla="*/ 183 h 203"/>
                <a:gd name="T8" fmla="*/ 20 w 331"/>
                <a:gd name="T9" fmla="*/ 203 h 203"/>
                <a:gd name="T10" fmla="*/ 311 w 331"/>
                <a:gd name="T11" fmla="*/ 203 h 203"/>
                <a:gd name="T12" fmla="*/ 331 w 331"/>
                <a:gd name="T13" fmla="*/ 183 h 203"/>
                <a:gd name="T14" fmla="*/ 331 w 331"/>
                <a:gd name="T15" fmla="*/ 20 h 203"/>
                <a:gd name="T16" fmla="*/ 311 w 331"/>
                <a:gd name="T17" fmla="*/ 0 h 203"/>
                <a:gd name="T18" fmla="*/ 315 w 331"/>
                <a:gd name="T19" fmla="*/ 175 h 203"/>
                <a:gd name="T20" fmla="*/ 296 w 331"/>
                <a:gd name="T21" fmla="*/ 193 h 203"/>
                <a:gd name="T22" fmla="*/ 35 w 331"/>
                <a:gd name="T23" fmla="*/ 193 h 203"/>
                <a:gd name="T24" fmla="*/ 17 w 331"/>
                <a:gd name="T25" fmla="*/ 175 h 203"/>
                <a:gd name="T26" fmla="*/ 17 w 331"/>
                <a:gd name="T27" fmla="*/ 28 h 203"/>
                <a:gd name="T28" fmla="*/ 35 w 331"/>
                <a:gd name="T29" fmla="*/ 10 h 203"/>
                <a:gd name="T30" fmla="*/ 296 w 331"/>
                <a:gd name="T31" fmla="*/ 10 h 203"/>
                <a:gd name="T32" fmla="*/ 315 w 331"/>
                <a:gd name="T33" fmla="*/ 28 h 203"/>
                <a:gd name="T34" fmla="*/ 315 w 331"/>
                <a:gd name="T35" fmla="*/ 17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1" h="203">
                  <a:moveTo>
                    <a:pt x="311" y="0"/>
                  </a:moveTo>
                  <a:cubicBezTo>
                    <a:pt x="20" y="0"/>
                    <a:pt x="20" y="0"/>
                    <a:pt x="20" y="0"/>
                  </a:cubicBezTo>
                  <a:cubicBezTo>
                    <a:pt x="9" y="0"/>
                    <a:pt x="0" y="9"/>
                    <a:pt x="0" y="20"/>
                  </a:cubicBezTo>
                  <a:cubicBezTo>
                    <a:pt x="0" y="183"/>
                    <a:pt x="0" y="183"/>
                    <a:pt x="0" y="183"/>
                  </a:cubicBezTo>
                  <a:cubicBezTo>
                    <a:pt x="0" y="194"/>
                    <a:pt x="9" y="203"/>
                    <a:pt x="20" y="203"/>
                  </a:cubicBezTo>
                  <a:cubicBezTo>
                    <a:pt x="311" y="203"/>
                    <a:pt x="311" y="203"/>
                    <a:pt x="311" y="203"/>
                  </a:cubicBezTo>
                  <a:cubicBezTo>
                    <a:pt x="322" y="203"/>
                    <a:pt x="331" y="194"/>
                    <a:pt x="331" y="183"/>
                  </a:cubicBezTo>
                  <a:cubicBezTo>
                    <a:pt x="331" y="20"/>
                    <a:pt x="331" y="20"/>
                    <a:pt x="331" y="20"/>
                  </a:cubicBezTo>
                  <a:cubicBezTo>
                    <a:pt x="331" y="9"/>
                    <a:pt x="322" y="0"/>
                    <a:pt x="311" y="0"/>
                  </a:cubicBezTo>
                  <a:close/>
                  <a:moveTo>
                    <a:pt x="315" y="175"/>
                  </a:moveTo>
                  <a:cubicBezTo>
                    <a:pt x="315" y="185"/>
                    <a:pt x="306" y="193"/>
                    <a:pt x="296" y="193"/>
                  </a:cubicBezTo>
                  <a:cubicBezTo>
                    <a:pt x="35" y="193"/>
                    <a:pt x="35" y="193"/>
                    <a:pt x="35" y="193"/>
                  </a:cubicBezTo>
                  <a:cubicBezTo>
                    <a:pt x="25" y="193"/>
                    <a:pt x="17" y="185"/>
                    <a:pt x="17" y="175"/>
                  </a:cubicBezTo>
                  <a:cubicBezTo>
                    <a:pt x="17" y="28"/>
                    <a:pt x="17" y="28"/>
                    <a:pt x="17" y="28"/>
                  </a:cubicBezTo>
                  <a:cubicBezTo>
                    <a:pt x="17" y="18"/>
                    <a:pt x="25" y="10"/>
                    <a:pt x="35" y="10"/>
                  </a:cubicBezTo>
                  <a:cubicBezTo>
                    <a:pt x="296" y="10"/>
                    <a:pt x="296" y="10"/>
                    <a:pt x="296" y="10"/>
                  </a:cubicBezTo>
                  <a:cubicBezTo>
                    <a:pt x="306" y="10"/>
                    <a:pt x="315" y="18"/>
                    <a:pt x="315" y="28"/>
                  </a:cubicBezTo>
                  <a:lnTo>
                    <a:pt x="315"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Freeform 16"/>
            <p:cNvSpPr>
              <a:spLocks noEditPoints="1"/>
            </p:cNvSpPr>
            <p:nvPr/>
          </p:nvSpPr>
          <p:spPr bwMode="auto">
            <a:xfrm>
              <a:off x="3800828" y="3985275"/>
              <a:ext cx="1053394" cy="651460"/>
            </a:xfrm>
            <a:custGeom>
              <a:avLst/>
              <a:gdLst>
                <a:gd name="T0" fmla="*/ 279 w 298"/>
                <a:gd name="T1" fmla="*/ 0 h 183"/>
                <a:gd name="T2" fmla="*/ 18 w 298"/>
                <a:gd name="T3" fmla="*/ 0 h 183"/>
                <a:gd name="T4" fmla="*/ 0 w 298"/>
                <a:gd name="T5" fmla="*/ 18 h 183"/>
                <a:gd name="T6" fmla="*/ 0 w 298"/>
                <a:gd name="T7" fmla="*/ 165 h 183"/>
                <a:gd name="T8" fmla="*/ 18 w 298"/>
                <a:gd name="T9" fmla="*/ 183 h 183"/>
                <a:gd name="T10" fmla="*/ 279 w 298"/>
                <a:gd name="T11" fmla="*/ 183 h 183"/>
                <a:gd name="T12" fmla="*/ 298 w 298"/>
                <a:gd name="T13" fmla="*/ 165 h 183"/>
                <a:gd name="T14" fmla="*/ 298 w 298"/>
                <a:gd name="T15" fmla="*/ 18 h 183"/>
                <a:gd name="T16" fmla="*/ 279 w 298"/>
                <a:gd name="T17" fmla="*/ 0 h 183"/>
                <a:gd name="T18" fmla="*/ 287 w 298"/>
                <a:gd name="T19" fmla="*/ 40 h 183"/>
                <a:gd name="T20" fmla="*/ 233 w 298"/>
                <a:gd name="T21" fmla="*/ 98 h 183"/>
                <a:gd name="T22" fmla="*/ 232 w 298"/>
                <a:gd name="T23" fmla="*/ 98 h 183"/>
                <a:gd name="T24" fmla="*/ 232 w 298"/>
                <a:gd name="T25" fmla="*/ 98 h 183"/>
                <a:gd name="T26" fmla="*/ 232 w 298"/>
                <a:gd name="T27" fmla="*/ 98 h 183"/>
                <a:gd name="T28" fmla="*/ 231 w 298"/>
                <a:gd name="T29" fmla="*/ 98 h 183"/>
                <a:gd name="T30" fmla="*/ 228 w 298"/>
                <a:gd name="T31" fmla="*/ 100 h 183"/>
                <a:gd name="T32" fmla="*/ 226 w 298"/>
                <a:gd name="T33" fmla="*/ 99 h 183"/>
                <a:gd name="T34" fmla="*/ 221 w 298"/>
                <a:gd name="T35" fmla="*/ 96 h 183"/>
                <a:gd name="T36" fmla="*/ 198 w 298"/>
                <a:gd name="T37" fmla="*/ 73 h 183"/>
                <a:gd name="T38" fmla="*/ 158 w 298"/>
                <a:gd name="T39" fmla="*/ 131 h 183"/>
                <a:gd name="T40" fmla="*/ 149 w 298"/>
                <a:gd name="T41" fmla="*/ 133 h 183"/>
                <a:gd name="T42" fmla="*/ 147 w 298"/>
                <a:gd name="T43" fmla="*/ 130 h 183"/>
                <a:gd name="T44" fmla="*/ 144 w 298"/>
                <a:gd name="T45" fmla="*/ 128 h 183"/>
                <a:gd name="T46" fmla="*/ 117 w 298"/>
                <a:gd name="T47" fmla="*/ 101 h 183"/>
                <a:gd name="T48" fmla="*/ 18 w 298"/>
                <a:gd name="T49" fmla="*/ 163 h 183"/>
                <a:gd name="T50" fmla="*/ 9 w 298"/>
                <a:gd name="T51" fmla="*/ 161 h 183"/>
                <a:gd name="T52" fmla="*/ 11 w 298"/>
                <a:gd name="T53" fmla="*/ 152 h 183"/>
                <a:gd name="T54" fmla="*/ 115 w 298"/>
                <a:gd name="T55" fmla="*/ 87 h 183"/>
                <a:gd name="T56" fmla="*/ 118 w 298"/>
                <a:gd name="T57" fmla="*/ 86 h 183"/>
                <a:gd name="T58" fmla="*/ 123 w 298"/>
                <a:gd name="T59" fmla="*/ 88 h 183"/>
                <a:gd name="T60" fmla="*/ 152 w 298"/>
                <a:gd name="T61" fmla="*/ 117 h 183"/>
                <a:gd name="T62" fmla="*/ 191 w 298"/>
                <a:gd name="T63" fmla="*/ 60 h 183"/>
                <a:gd name="T64" fmla="*/ 196 w 298"/>
                <a:gd name="T65" fmla="*/ 57 h 183"/>
                <a:gd name="T66" fmla="*/ 204 w 298"/>
                <a:gd name="T67" fmla="*/ 61 h 183"/>
                <a:gd name="T68" fmla="*/ 227 w 298"/>
                <a:gd name="T69" fmla="*/ 84 h 183"/>
                <a:gd name="T70" fmla="*/ 278 w 298"/>
                <a:gd name="T71" fmla="*/ 31 h 183"/>
                <a:gd name="T72" fmla="*/ 287 w 298"/>
                <a:gd name="T73" fmla="*/ 31 h 183"/>
                <a:gd name="T74" fmla="*/ 287 w 298"/>
                <a:gd name="T75" fmla="*/ 4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8" h="183">
                  <a:moveTo>
                    <a:pt x="279" y="0"/>
                  </a:moveTo>
                  <a:cubicBezTo>
                    <a:pt x="18" y="0"/>
                    <a:pt x="18" y="0"/>
                    <a:pt x="18" y="0"/>
                  </a:cubicBezTo>
                  <a:cubicBezTo>
                    <a:pt x="8" y="0"/>
                    <a:pt x="0" y="8"/>
                    <a:pt x="0" y="18"/>
                  </a:cubicBezTo>
                  <a:cubicBezTo>
                    <a:pt x="0" y="165"/>
                    <a:pt x="0" y="165"/>
                    <a:pt x="0" y="165"/>
                  </a:cubicBezTo>
                  <a:cubicBezTo>
                    <a:pt x="0" y="175"/>
                    <a:pt x="8" y="183"/>
                    <a:pt x="18" y="183"/>
                  </a:cubicBezTo>
                  <a:cubicBezTo>
                    <a:pt x="279" y="183"/>
                    <a:pt x="279" y="183"/>
                    <a:pt x="279" y="183"/>
                  </a:cubicBezTo>
                  <a:cubicBezTo>
                    <a:pt x="289" y="183"/>
                    <a:pt x="298" y="175"/>
                    <a:pt x="298" y="165"/>
                  </a:cubicBezTo>
                  <a:cubicBezTo>
                    <a:pt x="298" y="18"/>
                    <a:pt x="298" y="18"/>
                    <a:pt x="298" y="18"/>
                  </a:cubicBezTo>
                  <a:cubicBezTo>
                    <a:pt x="298" y="8"/>
                    <a:pt x="289" y="0"/>
                    <a:pt x="279" y="0"/>
                  </a:cubicBezTo>
                  <a:close/>
                  <a:moveTo>
                    <a:pt x="287" y="40"/>
                  </a:moveTo>
                  <a:cubicBezTo>
                    <a:pt x="233" y="98"/>
                    <a:pt x="233" y="98"/>
                    <a:pt x="233" y="98"/>
                  </a:cubicBezTo>
                  <a:cubicBezTo>
                    <a:pt x="232" y="98"/>
                    <a:pt x="232" y="98"/>
                    <a:pt x="232" y="98"/>
                  </a:cubicBezTo>
                  <a:cubicBezTo>
                    <a:pt x="232" y="98"/>
                    <a:pt x="232" y="98"/>
                    <a:pt x="232" y="98"/>
                  </a:cubicBezTo>
                  <a:cubicBezTo>
                    <a:pt x="232" y="98"/>
                    <a:pt x="232" y="98"/>
                    <a:pt x="232" y="98"/>
                  </a:cubicBezTo>
                  <a:cubicBezTo>
                    <a:pt x="232" y="98"/>
                    <a:pt x="232" y="98"/>
                    <a:pt x="231" y="98"/>
                  </a:cubicBezTo>
                  <a:cubicBezTo>
                    <a:pt x="231" y="99"/>
                    <a:pt x="229" y="100"/>
                    <a:pt x="228" y="100"/>
                  </a:cubicBezTo>
                  <a:cubicBezTo>
                    <a:pt x="227" y="100"/>
                    <a:pt x="226" y="99"/>
                    <a:pt x="226" y="99"/>
                  </a:cubicBezTo>
                  <a:cubicBezTo>
                    <a:pt x="224" y="99"/>
                    <a:pt x="222" y="98"/>
                    <a:pt x="221" y="96"/>
                  </a:cubicBezTo>
                  <a:cubicBezTo>
                    <a:pt x="198" y="73"/>
                    <a:pt x="198" y="73"/>
                    <a:pt x="198" y="73"/>
                  </a:cubicBezTo>
                  <a:cubicBezTo>
                    <a:pt x="158" y="131"/>
                    <a:pt x="158" y="131"/>
                    <a:pt x="158" y="131"/>
                  </a:cubicBezTo>
                  <a:cubicBezTo>
                    <a:pt x="156" y="134"/>
                    <a:pt x="152" y="135"/>
                    <a:pt x="149" y="133"/>
                  </a:cubicBezTo>
                  <a:cubicBezTo>
                    <a:pt x="148" y="132"/>
                    <a:pt x="147" y="131"/>
                    <a:pt x="147" y="130"/>
                  </a:cubicBezTo>
                  <a:cubicBezTo>
                    <a:pt x="146" y="129"/>
                    <a:pt x="145" y="129"/>
                    <a:pt x="144" y="128"/>
                  </a:cubicBezTo>
                  <a:cubicBezTo>
                    <a:pt x="117" y="101"/>
                    <a:pt x="117" y="101"/>
                    <a:pt x="117" y="101"/>
                  </a:cubicBezTo>
                  <a:cubicBezTo>
                    <a:pt x="18" y="163"/>
                    <a:pt x="18" y="163"/>
                    <a:pt x="18" y="163"/>
                  </a:cubicBezTo>
                  <a:cubicBezTo>
                    <a:pt x="15" y="165"/>
                    <a:pt x="11" y="164"/>
                    <a:pt x="9" y="161"/>
                  </a:cubicBezTo>
                  <a:cubicBezTo>
                    <a:pt x="7" y="158"/>
                    <a:pt x="8" y="154"/>
                    <a:pt x="11" y="152"/>
                  </a:cubicBezTo>
                  <a:cubicBezTo>
                    <a:pt x="115" y="87"/>
                    <a:pt x="115" y="87"/>
                    <a:pt x="115" y="87"/>
                  </a:cubicBezTo>
                  <a:cubicBezTo>
                    <a:pt x="116" y="86"/>
                    <a:pt x="117" y="86"/>
                    <a:pt x="118" y="86"/>
                  </a:cubicBezTo>
                  <a:cubicBezTo>
                    <a:pt x="120" y="86"/>
                    <a:pt x="122" y="87"/>
                    <a:pt x="123" y="88"/>
                  </a:cubicBezTo>
                  <a:cubicBezTo>
                    <a:pt x="152" y="117"/>
                    <a:pt x="152" y="117"/>
                    <a:pt x="152" y="117"/>
                  </a:cubicBezTo>
                  <a:cubicBezTo>
                    <a:pt x="191" y="60"/>
                    <a:pt x="191" y="60"/>
                    <a:pt x="191" y="60"/>
                  </a:cubicBezTo>
                  <a:cubicBezTo>
                    <a:pt x="192" y="58"/>
                    <a:pt x="194" y="57"/>
                    <a:pt x="196" y="57"/>
                  </a:cubicBezTo>
                  <a:cubicBezTo>
                    <a:pt x="199" y="57"/>
                    <a:pt x="202" y="58"/>
                    <a:pt x="204" y="61"/>
                  </a:cubicBezTo>
                  <a:cubicBezTo>
                    <a:pt x="227" y="84"/>
                    <a:pt x="227" y="84"/>
                    <a:pt x="227" y="84"/>
                  </a:cubicBezTo>
                  <a:cubicBezTo>
                    <a:pt x="278" y="31"/>
                    <a:pt x="278" y="31"/>
                    <a:pt x="278" y="31"/>
                  </a:cubicBezTo>
                  <a:cubicBezTo>
                    <a:pt x="280" y="28"/>
                    <a:pt x="284" y="28"/>
                    <a:pt x="287" y="31"/>
                  </a:cubicBezTo>
                  <a:cubicBezTo>
                    <a:pt x="289" y="33"/>
                    <a:pt x="290" y="37"/>
                    <a:pt x="287"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0" name="TextBox 34"/>
          <p:cNvSpPr txBox="1"/>
          <p:nvPr/>
        </p:nvSpPr>
        <p:spPr>
          <a:xfrm>
            <a:off x="1031485" y="3825070"/>
            <a:ext cx="10158058" cy="737235"/>
          </a:xfrm>
          <a:prstGeom prst="rect">
            <a:avLst/>
          </a:prstGeom>
          <a:noFill/>
        </p:spPr>
        <p:txBody>
          <a:bodyPr wrap="square" rtlCol="0">
            <a:spAutoFit/>
          </a:bodyPr>
          <a:lstStyle>
            <a:defPPr>
              <a:defRPr lang="id-ID"/>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just">
              <a:lnSpc>
                <a:spcPct val="150000"/>
              </a:lnSpc>
            </a:pPr>
            <a:r>
              <a:rPr lang="en-US" altLang="zh-CN" sz="1400" dirty="0">
                <a:solidFill>
                  <a:schemeClr val="bg1">
                    <a:lumMod val="50000"/>
                  </a:schemeClr>
                </a:solidFill>
                <a:latin typeface="微软雅黑" panose="020B0503020204020204" pitchFamily="34" charset="-122"/>
                <a:ea typeface="微软雅黑" panose="020B0503020204020204" pitchFamily="34" charset="-122"/>
                <a:sym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mn-ea"/>
              </a:rPr>
              <a:t>以约会为主题，推荐适合约会的餐厅，每一个地点都是用心准备，良心推荐。让吃货情侣、闺蜜、夫妻们感到暖暖的爱意是我们做这款app的初衷和为之奋斗的动力~</a:t>
            </a:r>
            <a:endParaRPr lang="zh-CN" altLang="en-US" sz="14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22" name="TextBox 263"/>
          <p:cNvSpPr txBox="1"/>
          <p:nvPr/>
        </p:nvSpPr>
        <p:spPr>
          <a:xfrm>
            <a:off x="1797050" y="2550160"/>
            <a:ext cx="993140" cy="333375"/>
          </a:xfrm>
          <a:prstGeom prst="rect">
            <a:avLst/>
          </a:prstGeom>
          <a:noFill/>
        </p:spPr>
        <p:txBody>
          <a:bodyPr wrap="square" rtlCol="0">
            <a:spAutoFit/>
          </a:bodyPr>
          <a:lstStyle/>
          <a:p>
            <a:pPr>
              <a:lnSpc>
                <a:spcPct val="150000"/>
              </a:lnSpc>
            </a:pPr>
            <a:r>
              <a:rPr lang="zh-CN" altLang="en-US" sz="1050" b="1" dirty="0">
                <a:solidFill>
                  <a:schemeClr val="bg1">
                    <a:lumMod val="50000"/>
                  </a:schemeClr>
                </a:solidFill>
                <a:latin typeface="微软雅黑" panose="020B0503020204020204" pitchFamily="34" charset="-122"/>
                <a:ea typeface="微软雅黑" panose="020B0503020204020204" pitchFamily="34" charset="-122"/>
              </a:rPr>
              <a:t>约会盒子</a:t>
            </a:r>
            <a:endParaRPr lang="zh-CN" altLang="en-US" sz="105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TextBox 267"/>
          <p:cNvSpPr txBox="1"/>
          <p:nvPr/>
        </p:nvSpPr>
        <p:spPr>
          <a:xfrm>
            <a:off x="4151630" y="2550160"/>
            <a:ext cx="4128770" cy="575945"/>
          </a:xfrm>
          <a:prstGeom prst="rect">
            <a:avLst/>
          </a:prstGeom>
          <a:noFill/>
        </p:spPr>
        <p:txBody>
          <a:bodyPr wrap="square" rtlCol="0">
            <a:spAutoFit/>
          </a:bodyPr>
          <a:lstStyle/>
          <a:p>
            <a:pPr algn="l">
              <a:lnSpc>
                <a:spcPct val="150000"/>
              </a:lnSpc>
            </a:pPr>
            <a:r>
              <a:rPr sz="1050" dirty="0">
                <a:solidFill>
                  <a:schemeClr val="bg1">
                    <a:lumMod val="50000"/>
                  </a:schemeClr>
                </a:solidFill>
                <a:latin typeface="微软雅黑" panose="020B0503020204020204" pitchFamily="34" charset="-122"/>
                <a:ea typeface="微软雅黑" panose="020B0503020204020204" pitchFamily="34" charset="-122"/>
              </a:rPr>
              <a:t>约会盒子是一款专为情侣夫妻准备的软件，情人节马上就要来了，感觉为你的另一半准备一场惊喜吧。</a:t>
            </a:r>
            <a:endParaRPr sz="10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270"/>
          <p:cNvSpPr txBox="1"/>
          <p:nvPr/>
        </p:nvSpPr>
        <p:spPr>
          <a:xfrm>
            <a:off x="8968740" y="2550160"/>
            <a:ext cx="2400300" cy="333375"/>
          </a:xfrm>
          <a:prstGeom prst="rect">
            <a:avLst/>
          </a:prstGeom>
          <a:noFill/>
        </p:spPr>
        <p:txBody>
          <a:bodyPr wrap="square" rtlCol="0">
            <a:spAutoFit/>
          </a:bodyPr>
          <a:lstStyle/>
          <a:p>
            <a:pPr>
              <a:lnSpc>
                <a:spcPct val="15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杭州约会盒子商务咨询有限公司</a:t>
            </a:r>
            <a:endParaRPr lang="zh-CN" altLang="en-US" sz="105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 presetClass="entr" presetSubtype="4" fill="hold" nodeType="withEffect">
                                  <p:stCondLst>
                                    <p:cond delay="20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60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ppt_x"/>
                                          </p:val>
                                        </p:tav>
                                        <p:tav tm="100000">
                                          <p:val>
                                            <p:strVal val="#ppt_x"/>
                                          </p:val>
                                        </p:tav>
                                      </p:tavLst>
                                    </p:anim>
                                    <p:anim calcmode="lin" valueType="num">
                                      <p:cBhvr additive="base">
                                        <p:cTn id="15" dur="500" fill="hold"/>
                                        <p:tgtEl>
                                          <p:spTgt spid="16"/>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100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梯形 2"/>
          <p:cNvSpPr/>
          <p:nvPr/>
        </p:nvSpPr>
        <p:spPr>
          <a:xfrm rot="5400000">
            <a:off x="4976856" y="-1027657"/>
            <a:ext cx="2236698" cy="4559076"/>
          </a:xfrm>
          <a:prstGeom prst="trapezoid">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455537" y="-23664"/>
            <a:ext cx="3259420" cy="2364863"/>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chemeClr val="bg1">
                    <a:lumMod val="85000"/>
                  </a:schemeClr>
                </a:solidFill>
                <a:latin typeface="微软雅黑" panose="020B0503020204020204" pitchFamily="34" charset="-122"/>
                <a:ea typeface="微软雅黑" panose="020B0503020204020204" pitchFamily="34" charset="-122"/>
              </a:rPr>
              <a:t>目录</a:t>
            </a:r>
            <a:r>
              <a:rPr lang="en-US" altLang="zh-CN" sz="2000" b="1" dirty="0">
                <a:solidFill>
                  <a:schemeClr val="bg1">
                    <a:lumMod val="85000"/>
                  </a:schemeClr>
                </a:solidFill>
                <a:latin typeface="微软雅黑" panose="020B0503020204020204" pitchFamily="34" charset="-122"/>
                <a:ea typeface="微软雅黑" panose="020B0503020204020204" pitchFamily="34" charset="-122"/>
              </a:rPr>
              <a:t>DIRECTORY</a:t>
            </a:r>
            <a:endParaRPr lang="zh-CN" altLang="en-US" sz="2000"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48" name="文本框 3"/>
          <p:cNvSpPr txBox="1"/>
          <p:nvPr/>
        </p:nvSpPr>
        <p:spPr>
          <a:xfrm>
            <a:off x="1777420" y="2669230"/>
            <a:ext cx="3084507" cy="583565"/>
          </a:xfrm>
          <a:prstGeom prst="rect">
            <a:avLst/>
          </a:prstGeom>
          <a:noFill/>
          <a:ln w="38100">
            <a:solidFill>
              <a:schemeClr val="bg2">
                <a:lumMod val="25000"/>
              </a:schemeClr>
            </a:solidFill>
          </a:ln>
        </p:spPr>
        <p:txBody>
          <a:bodyPr wrap="square" rtlCol="0">
            <a:spAutoFit/>
          </a:bodyPr>
          <a:lstStyle/>
          <a:p>
            <a:r>
              <a:rPr kumimoji="1" lang="en-US" altLang="zh-CN" sz="3200" b="1" dirty="0">
                <a:solidFill>
                  <a:schemeClr val="bg2">
                    <a:lumMod val="25000"/>
                  </a:schemeClr>
                </a:solidFill>
                <a:latin typeface="微软雅黑" panose="020B0503020204020204" pitchFamily="34" charset="-122"/>
                <a:ea typeface="微软雅黑" panose="020B0503020204020204" pitchFamily="34" charset="-122"/>
              </a:rPr>
              <a:t>ONE</a:t>
            </a:r>
            <a:r>
              <a:rPr kumimoji="1" lang="zh-CN" altLang="en-US" sz="3200" b="1" dirty="0">
                <a:solidFill>
                  <a:schemeClr val="bg2">
                    <a:lumMod val="25000"/>
                  </a:schemeClr>
                </a:solidFill>
                <a:latin typeface="微软雅黑" panose="020B0503020204020204" pitchFamily="34" charset="-122"/>
                <a:ea typeface="微软雅黑" panose="020B0503020204020204" pitchFamily="34" charset="-122"/>
              </a:rPr>
              <a:t>  公司介绍</a:t>
            </a:r>
            <a:endParaRPr kumimoji="1" lang="en-US" altLang="zh-CN" sz="32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49" name="文本框 4"/>
          <p:cNvSpPr txBox="1"/>
          <p:nvPr/>
        </p:nvSpPr>
        <p:spPr>
          <a:xfrm>
            <a:off x="1777419" y="4461411"/>
            <a:ext cx="3084510" cy="583565"/>
          </a:xfrm>
          <a:prstGeom prst="rect">
            <a:avLst/>
          </a:prstGeom>
          <a:noFill/>
          <a:ln w="38100">
            <a:solidFill>
              <a:schemeClr val="bg2">
                <a:lumMod val="25000"/>
              </a:schemeClr>
            </a:solidFill>
          </a:ln>
        </p:spPr>
        <p:txBody>
          <a:bodyPr wrap="square" rtlCol="0">
            <a:spAutoFit/>
          </a:bodyPr>
          <a:lstStyle/>
          <a:p>
            <a:r>
              <a:rPr kumimoji="1" lang="en-US" altLang="zh-CN" sz="3200" b="1" dirty="0">
                <a:solidFill>
                  <a:schemeClr val="bg2">
                    <a:lumMod val="25000"/>
                  </a:schemeClr>
                </a:solidFill>
                <a:latin typeface="微软雅黑" panose="020B0503020204020204" pitchFamily="34" charset="-122"/>
                <a:ea typeface="微软雅黑" panose="020B0503020204020204" pitchFamily="34" charset="-122"/>
              </a:rPr>
              <a:t>TWO </a:t>
            </a:r>
            <a:r>
              <a:rPr kumimoji="1" lang="zh-CN" altLang="en-US" sz="3200" b="1" dirty="0">
                <a:solidFill>
                  <a:schemeClr val="bg2">
                    <a:lumMod val="25000"/>
                  </a:schemeClr>
                </a:solidFill>
                <a:latin typeface="微软雅黑" panose="020B0503020204020204" pitchFamily="34" charset="-122"/>
                <a:ea typeface="微软雅黑" panose="020B0503020204020204" pitchFamily="34" charset="-122"/>
              </a:rPr>
              <a:t>公司能力</a:t>
            </a:r>
            <a:endParaRPr kumimoji="1" lang="zh-CN" altLang="en-US" sz="32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50" name="矩形 49"/>
          <p:cNvSpPr/>
          <p:nvPr/>
        </p:nvSpPr>
        <p:spPr>
          <a:xfrm>
            <a:off x="1777419" y="3287212"/>
            <a:ext cx="3084510" cy="359410"/>
          </a:xfrm>
          <a:prstGeom prst="rect">
            <a:avLst/>
          </a:prstGeom>
        </p:spPr>
        <p:txBody>
          <a:bodyPr wrap="square">
            <a:spAutoFit/>
          </a:bodyPr>
          <a:lstStyle/>
          <a:p>
            <a:pPr>
              <a:lnSpc>
                <a:spcPct val="130000"/>
              </a:lnSpc>
            </a:pPr>
            <a:r>
              <a:rPr lang="zh-CN" altLang="en-US" sz="1335" dirty="0">
                <a:solidFill>
                  <a:schemeClr val="bg1">
                    <a:lumMod val="50000"/>
                  </a:schemeClr>
                </a:solidFill>
                <a:latin typeface="微软雅黑" panose="020B0503020204020204" pitchFamily="34" charset="-122"/>
                <a:ea typeface="微软雅黑" panose="020B0503020204020204" pitchFamily="34" charset="-122"/>
              </a:rPr>
              <a:t>关于我们，团队介绍，能力</a:t>
            </a:r>
            <a:endParaRPr lang="zh-CN" altLang="en-US" sz="133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1" name="矩形 60"/>
          <p:cNvSpPr/>
          <p:nvPr/>
        </p:nvSpPr>
        <p:spPr>
          <a:xfrm>
            <a:off x="1777365" y="5055235"/>
            <a:ext cx="4176395" cy="1431290"/>
          </a:xfrm>
          <a:prstGeom prst="rect">
            <a:avLst/>
          </a:prstGeom>
        </p:spPr>
        <p:txBody>
          <a:bodyPr wrap="square">
            <a:spAutoFit/>
          </a:bodyPr>
          <a:lstStyle/>
          <a:p>
            <a:pPr algn="l">
              <a:lnSpc>
                <a:spcPct val="130000"/>
              </a:lnSpc>
            </a:pPr>
            <a:r>
              <a:rPr lang="zh-CN" altLang="en-US" sz="1335" dirty="0">
                <a:solidFill>
                  <a:schemeClr val="bg1">
                    <a:lumMod val="50000"/>
                  </a:schemeClr>
                </a:solidFill>
                <a:latin typeface="微软雅黑" panose="020B0503020204020204" pitchFamily="34" charset="-122"/>
                <a:ea typeface="微软雅黑" panose="020B0503020204020204" pitchFamily="34" charset="-122"/>
                <a:sym typeface="+mn-ea"/>
              </a:rPr>
              <a:t>1 )  App定制开发整体解决方案 （IOS/Android）</a:t>
            </a:r>
            <a:endParaRPr lang="zh-CN" altLang="en-US" sz="1335" dirty="0">
              <a:solidFill>
                <a:schemeClr val="bg1">
                  <a:lumMod val="50000"/>
                </a:schemeClr>
              </a:solidFill>
              <a:latin typeface="微软雅黑" panose="020B0503020204020204" pitchFamily="34" charset="-122"/>
              <a:ea typeface="微软雅黑" panose="020B0503020204020204" pitchFamily="34" charset="-122"/>
            </a:endParaRPr>
          </a:p>
          <a:p>
            <a:pPr algn="l">
              <a:lnSpc>
                <a:spcPct val="130000"/>
              </a:lnSpc>
            </a:pPr>
            <a:r>
              <a:rPr lang="zh-CN" altLang="en-US" sz="1335" dirty="0">
                <a:solidFill>
                  <a:schemeClr val="bg1">
                    <a:lumMod val="50000"/>
                  </a:schemeClr>
                </a:solidFill>
                <a:latin typeface="微软雅黑" panose="020B0503020204020204" pitchFamily="34" charset="-122"/>
                <a:ea typeface="微软雅黑" panose="020B0503020204020204" pitchFamily="34" charset="-122"/>
                <a:sym typeface="+mn-ea"/>
              </a:rPr>
              <a:t>2）手机移动端（微官网，微商城, 微信公众平台等）       技术开发</a:t>
            </a:r>
            <a:endParaRPr lang="zh-CN" altLang="en-US" sz="1335" dirty="0">
              <a:solidFill>
                <a:schemeClr val="bg1">
                  <a:lumMod val="50000"/>
                </a:schemeClr>
              </a:solidFill>
              <a:latin typeface="微软雅黑" panose="020B0503020204020204" pitchFamily="34" charset="-122"/>
              <a:ea typeface="微软雅黑" panose="020B0503020204020204" pitchFamily="34" charset="-122"/>
            </a:endParaRPr>
          </a:p>
          <a:p>
            <a:pPr algn="l">
              <a:lnSpc>
                <a:spcPct val="130000"/>
              </a:lnSpc>
            </a:pPr>
            <a:r>
              <a:rPr lang="zh-CN" altLang="en-US" sz="1335" dirty="0">
                <a:solidFill>
                  <a:schemeClr val="bg1">
                    <a:lumMod val="50000"/>
                  </a:schemeClr>
                </a:solidFill>
                <a:latin typeface="微软雅黑" panose="020B0503020204020204" pitchFamily="34" charset="-122"/>
                <a:ea typeface="微软雅黑" panose="020B0503020204020204" pitchFamily="34" charset="-122"/>
                <a:sym typeface="+mn-ea"/>
              </a:rPr>
              <a:t>3）移动互联网顶层设计方案咨询 </a:t>
            </a:r>
            <a:endParaRPr lang="zh-CN" altLang="en-US" sz="1335" dirty="0">
              <a:solidFill>
                <a:schemeClr val="bg1">
                  <a:lumMod val="50000"/>
                </a:schemeClr>
              </a:solidFill>
              <a:latin typeface="微软雅黑" panose="020B0503020204020204" pitchFamily="34" charset="-122"/>
              <a:ea typeface="微软雅黑" panose="020B0503020204020204" pitchFamily="34" charset="-122"/>
            </a:endParaRPr>
          </a:p>
          <a:p>
            <a:pPr algn="l">
              <a:lnSpc>
                <a:spcPct val="130000"/>
              </a:lnSpc>
            </a:pPr>
            <a:r>
              <a:rPr lang="zh-CN" altLang="en-US" sz="1335" dirty="0">
                <a:solidFill>
                  <a:schemeClr val="bg1">
                    <a:lumMod val="50000"/>
                  </a:schemeClr>
                </a:solidFill>
                <a:latin typeface="微软雅黑" panose="020B0503020204020204" pitchFamily="34" charset="-122"/>
                <a:ea typeface="微软雅黑" panose="020B0503020204020204" pitchFamily="34" charset="-122"/>
                <a:sym typeface="+mn-ea"/>
              </a:rPr>
              <a:t>4）创业项目技术孵化服务</a:t>
            </a:r>
            <a:endParaRPr lang="zh-CN" altLang="en-US" sz="1335"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2" name="文本框 7"/>
          <p:cNvSpPr txBox="1"/>
          <p:nvPr/>
        </p:nvSpPr>
        <p:spPr>
          <a:xfrm>
            <a:off x="7276832" y="2669230"/>
            <a:ext cx="3368523" cy="583565"/>
          </a:xfrm>
          <a:prstGeom prst="rect">
            <a:avLst/>
          </a:prstGeom>
          <a:noFill/>
          <a:ln w="38100">
            <a:solidFill>
              <a:schemeClr val="bg2">
                <a:lumMod val="25000"/>
              </a:schemeClr>
            </a:solidFill>
          </a:ln>
        </p:spPr>
        <p:txBody>
          <a:bodyPr wrap="square" rtlCol="0">
            <a:spAutoFit/>
          </a:bodyPr>
          <a:lstStyle/>
          <a:p>
            <a:r>
              <a:rPr kumimoji="1" lang="en-US" altLang="zh-CN" sz="3200" b="1" dirty="0">
                <a:solidFill>
                  <a:schemeClr val="bg2">
                    <a:lumMod val="25000"/>
                  </a:schemeClr>
                </a:solidFill>
                <a:latin typeface="微软雅黑" panose="020B0503020204020204" pitchFamily="34" charset="-122"/>
                <a:ea typeface="微软雅黑" panose="020B0503020204020204" pitchFamily="34" charset="-122"/>
              </a:rPr>
              <a:t>THREE </a:t>
            </a:r>
            <a:r>
              <a:rPr kumimoji="1" lang="zh-CN" altLang="en-US" sz="3200" b="1" dirty="0">
                <a:solidFill>
                  <a:schemeClr val="bg2">
                    <a:lumMod val="25000"/>
                  </a:schemeClr>
                </a:solidFill>
                <a:latin typeface="微软雅黑" panose="020B0503020204020204" pitchFamily="34" charset="-122"/>
                <a:ea typeface="微软雅黑" panose="020B0503020204020204" pitchFamily="34" charset="-122"/>
              </a:rPr>
              <a:t>案例</a:t>
            </a:r>
            <a:endParaRPr kumimoji="1" lang="zh-CN" altLang="en-US" sz="32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64" name="矩形 63"/>
          <p:cNvSpPr/>
          <p:nvPr/>
        </p:nvSpPr>
        <p:spPr>
          <a:xfrm>
            <a:off x="7321803" y="3256194"/>
            <a:ext cx="3323552" cy="627380"/>
          </a:xfrm>
          <a:prstGeom prst="rect">
            <a:avLst/>
          </a:prstGeom>
        </p:spPr>
        <p:txBody>
          <a:bodyPr wrap="square">
            <a:spAutoFit/>
          </a:bodyPr>
          <a:lstStyle/>
          <a:p>
            <a:pPr>
              <a:lnSpc>
                <a:spcPct val="130000"/>
              </a:lnSpc>
            </a:pPr>
            <a:r>
              <a:rPr lang="zh-CN" altLang="en-US" sz="1335" dirty="0">
                <a:solidFill>
                  <a:schemeClr val="bg1">
                    <a:lumMod val="50000"/>
                  </a:schemeClr>
                </a:solidFill>
                <a:latin typeface="微软雅黑" panose="020B0503020204020204" pitchFamily="34" charset="-122"/>
                <a:ea typeface="微软雅黑" panose="020B0503020204020204" pitchFamily="34" charset="-122"/>
              </a:rPr>
              <a:t>案例名称、案例介绍、案例图示、服务公司介绍。</a:t>
            </a:r>
            <a:endParaRPr lang="zh-CN" altLang="en-US" sz="1335"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66" name="直线连接符 11"/>
          <p:cNvCxnSpPr/>
          <p:nvPr/>
        </p:nvCxnSpPr>
        <p:spPr>
          <a:xfrm>
            <a:off x="6065622" y="2669231"/>
            <a:ext cx="0" cy="3166676"/>
          </a:xfrm>
          <a:prstGeom prst="line">
            <a:avLst/>
          </a:prstGeom>
          <a:ln w="76200" cmpd="sng">
            <a:solidFill>
              <a:schemeClr val="bg2">
                <a:lumMod val="25000"/>
              </a:schemeClr>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250"/>
                                        <p:tgtEl>
                                          <p:spTgt spid="66"/>
                                        </p:tgtEl>
                                      </p:cBhvr>
                                    </p:animEffect>
                                    <p:anim calcmode="lin" valueType="num">
                                      <p:cBhvr>
                                        <p:cTn id="19" dur="250" fill="hold"/>
                                        <p:tgtEl>
                                          <p:spTgt spid="66"/>
                                        </p:tgtEl>
                                        <p:attrNameLst>
                                          <p:attrName>ppt_x</p:attrName>
                                        </p:attrNameLst>
                                      </p:cBhvr>
                                      <p:tavLst>
                                        <p:tav tm="0">
                                          <p:val>
                                            <p:strVal val="#ppt_x"/>
                                          </p:val>
                                        </p:tav>
                                        <p:tav tm="100000">
                                          <p:val>
                                            <p:strVal val="#ppt_x"/>
                                          </p:val>
                                        </p:tav>
                                      </p:tavLst>
                                    </p:anim>
                                    <p:anim calcmode="lin" valueType="num">
                                      <p:cBhvr>
                                        <p:cTn id="20" dur="250" fill="hold"/>
                                        <p:tgtEl>
                                          <p:spTgt spid="66"/>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250"/>
                                        <p:tgtEl>
                                          <p:spTgt spid="48"/>
                                        </p:tgtEl>
                                      </p:cBhvr>
                                    </p:animEffect>
                                    <p:anim calcmode="lin" valueType="num">
                                      <p:cBhvr>
                                        <p:cTn id="25" dur="250" fill="hold"/>
                                        <p:tgtEl>
                                          <p:spTgt spid="48"/>
                                        </p:tgtEl>
                                        <p:attrNameLst>
                                          <p:attrName>ppt_x</p:attrName>
                                        </p:attrNameLst>
                                      </p:cBhvr>
                                      <p:tavLst>
                                        <p:tav tm="0">
                                          <p:val>
                                            <p:strVal val="#ppt_x"/>
                                          </p:val>
                                        </p:tav>
                                        <p:tav tm="100000">
                                          <p:val>
                                            <p:strVal val="#ppt_x"/>
                                          </p:val>
                                        </p:tav>
                                      </p:tavLst>
                                    </p:anim>
                                    <p:anim calcmode="lin" valueType="num">
                                      <p:cBhvr>
                                        <p:cTn id="26" dur="250" fill="hold"/>
                                        <p:tgtEl>
                                          <p:spTgt spid="48"/>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grpId="0"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250"/>
                                        <p:tgtEl>
                                          <p:spTgt spid="49"/>
                                        </p:tgtEl>
                                      </p:cBhvr>
                                    </p:animEffect>
                                    <p:anim calcmode="lin" valueType="num">
                                      <p:cBhvr>
                                        <p:cTn id="31" dur="250" fill="hold"/>
                                        <p:tgtEl>
                                          <p:spTgt spid="49"/>
                                        </p:tgtEl>
                                        <p:attrNameLst>
                                          <p:attrName>ppt_x</p:attrName>
                                        </p:attrNameLst>
                                      </p:cBhvr>
                                      <p:tavLst>
                                        <p:tav tm="0">
                                          <p:val>
                                            <p:strVal val="#ppt_x"/>
                                          </p:val>
                                        </p:tav>
                                        <p:tav tm="100000">
                                          <p:val>
                                            <p:strVal val="#ppt_x"/>
                                          </p:val>
                                        </p:tav>
                                      </p:tavLst>
                                    </p:anim>
                                    <p:anim calcmode="lin" valueType="num">
                                      <p:cBhvr>
                                        <p:cTn id="32" dur="250" fill="hold"/>
                                        <p:tgtEl>
                                          <p:spTgt spid="49"/>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grpId="0"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250"/>
                                        <p:tgtEl>
                                          <p:spTgt spid="50"/>
                                        </p:tgtEl>
                                      </p:cBhvr>
                                    </p:animEffect>
                                    <p:anim calcmode="lin" valueType="num">
                                      <p:cBhvr>
                                        <p:cTn id="37" dur="250" fill="hold"/>
                                        <p:tgtEl>
                                          <p:spTgt spid="50"/>
                                        </p:tgtEl>
                                        <p:attrNameLst>
                                          <p:attrName>ppt_x</p:attrName>
                                        </p:attrNameLst>
                                      </p:cBhvr>
                                      <p:tavLst>
                                        <p:tav tm="0">
                                          <p:val>
                                            <p:strVal val="#ppt_x"/>
                                          </p:val>
                                        </p:tav>
                                        <p:tav tm="100000">
                                          <p:val>
                                            <p:strVal val="#ppt_x"/>
                                          </p:val>
                                        </p:tav>
                                      </p:tavLst>
                                    </p:anim>
                                    <p:anim calcmode="lin" valueType="num">
                                      <p:cBhvr>
                                        <p:cTn id="38" dur="250" fill="hold"/>
                                        <p:tgtEl>
                                          <p:spTgt spid="50"/>
                                        </p:tgtEl>
                                        <p:attrNameLst>
                                          <p:attrName>ppt_y</p:attrName>
                                        </p:attrNameLst>
                                      </p:cBhvr>
                                      <p:tavLst>
                                        <p:tav tm="0">
                                          <p:val>
                                            <p:strVal val="#ppt_y+.1"/>
                                          </p:val>
                                        </p:tav>
                                        <p:tav tm="100000">
                                          <p:val>
                                            <p:strVal val="#ppt_y"/>
                                          </p:val>
                                        </p:tav>
                                      </p:tavLst>
                                    </p:anim>
                                  </p:childTnLst>
                                </p:cTn>
                              </p:par>
                            </p:childTnLst>
                          </p:cTn>
                        </p:par>
                        <p:par>
                          <p:cTn id="39" fill="hold">
                            <p:stCondLst>
                              <p:cond delay="3000"/>
                            </p:stCondLst>
                            <p:childTnLst>
                              <p:par>
                                <p:cTn id="40" presetID="42" presetClass="entr" presetSubtype="0" fill="hold" grpId="0" nodeType="after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250"/>
                                        <p:tgtEl>
                                          <p:spTgt spid="61"/>
                                        </p:tgtEl>
                                      </p:cBhvr>
                                    </p:animEffect>
                                    <p:anim calcmode="lin" valueType="num">
                                      <p:cBhvr>
                                        <p:cTn id="43" dur="250" fill="hold"/>
                                        <p:tgtEl>
                                          <p:spTgt spid="61"/>
                                        </p:tgtEl>
                                        <p:attrNameLst>
                                          <p:attrName>ppt_x</p:attrName>
                                        </p:attrNameLst>
                                      </p:cBhvr>
                                      <p:tavLst>
                                        <p:tav tm="0">
                                          <p:val>
                                            <p:strVal val="#ppt_x"/>
                                          </p:val>
                                        </p:tav>
                                        <p:tav tm="100000">
                                          <p:val>
                                            <p:strVal val="#ppt_x"/>
                                          </p:val>
                                        </p:tav>
                                      </p:tavLst>
                                    </p:anim>
                                    <p:anim calcmode="lin" valueType="num">
                                      <p:cBhvr>
                                        <p:cTn id="44" dur="250" fill="hold"/>
                                        <p:tgtEl>
                                          <p:spTgt spid="61"/>
                                        </p:tgtEl>
                                        <p:attrNameLst>
                                          <p:attrName>ppt_y</p:attrName>
                                        </p:attrNameLst>
                                      </p:cBhvr>
                                      <p:tavLst>
                                        <p:tav tm="0">
                                          <p:val>
                                            <p:strVal val="#ppt_y+.1"/>
                                          </p:val>
                                        </p:tav>
                                        <p:tav tm="100000">
                                          <p:val>
                                            <p:strVal val="#ppt_y"/>
                                          </p:val>
                                        </p:tav>
                                      </p:tavLst>
                                    </p:anim>
                                  </p:childTnLst>
                                </p:cTn>
                              </p:par>
                            </p:childTnLst>
                          </p:cTn>
                        </p:par>
                        <p:par>
                          <p:cTn id="45" fill="hold">
                            <p:stCondLst>
                              <p:cond delay="3500"/>
                            </p:stCondLst>
                            <p:childTnLst>
                              <p:par>
                                <p:cTn id="46" presetID="42" presetClass="entr" presetSubtype="0" fill="hold" grpId="0" nodeType="after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fade">
                                      <p:cBhvr>
                                        <p:cTn id="48" dur="250"/>
                                        <p:tgtEl>
                                          <p:spTgt spid="62"/>
                                        </p:tgtEl>
                                      </p:cBhvr>
                                    </p:animEffect>
                                    <p:anim calcmode="lin" valueType="num">
                                      <p:cBhvr>
                                        <p:cTn id="49" dur="250" fill="hold"/>
                                        <p:tgtEl>
                                          <p:spTgt spid="62"/>
                                        </p:tgtEl>
                                        <p:attrNameLst>
                                          <p:attrName>ppt_x</p:attrName>
                                        </p:attrNameLst>
                                      </p:cBhvr>
                                      <p:tavLst>
                                        <p:tav tm="0">
                                          <p:val>
                                            <p:strVal val="#ppt_x"/>
                                          </p:val>
                                        </p:tav>
                                        <p:tav tm="100000">
                                          <p:val>
                                            <p:strVal val="#ppt_x"/>
                                          </p:val>
                                        </p:tav>
                                      </p:tavLst>
                                    </p:anim>
                                    <p:anim calcmode="lin" valueType="num">
                                      <p:cBhvr>
                                        <p:cTn id="50" dur="250" fill="hold"/>
                                        <p:tgtEl>
                                          <p:spTgt spid="62"/>
                                        </p:tgtEl>
                                        <p:attrNameLst>
                                          <p:attrName>ppt_y</p:attrName>
                                        </p:attrNameLst>
                                      </p:cBhvr>
                                      <p:tavLst>
                                        <p:tav tm="0">
                                          <p:val>
                                            <p:strVal val="#ppt_y+.1"/>
                                          </p:val>
                                        </p:tav>
                                        <p:tav tm="100000">
                                          <p:val>
                                            <p:strVal val="#ppt_y"/>
                                          </p:val>
                                        </p:tav>
                                      </p:tavLst>
                                    </p:anim>
                                  </p:childTnLst>
                                </p:cTn>
                              </p:par>
                            </p:childTnLst>
                          </p:cTn>
                        </p:par>
                        <p:par>
                          <p:cTn id="51" fill="hold">
                            <p:stCondLst>
                              <p:cond delay="4000"/>
                            </p:stCondLst>
                            <p:childTnLst>
                              <p:par>
                                <p:cTn id="52" presetID="42" presetClass="entr" presetSubtype="0" fill="hold" grpId="0" nodeType="after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fade">
                                      <p:cBhvr>
                                        <p:cTn id="54" dur="250"/>
                                        <p:tgtEl>
                                          <p:spTgt spid="64"/>
                                        </p:tgtEl>
                                      </p:cBhvr>
                                    </p:animEffect>
                                    <p:anim calcmode="lin" valueType="num">
                                      <p:cBhvr>
                                        <p:cTn id="55" dur="250" fill="hold"/>
                                        <p:tgtEl>
                                          <p:spTgt spid="64"/>
                                        </p:tgtEl>
                                        <p:attrNameLst>
                                          <p:attrName>ppt_x</p:attrName>
                                        </p:attrNameLst>
                                      </p:cBhvr>
                                      <p:tavLst>
                                        <p:tav tm="0">
                                          <p:val>
                                            <p:strVal val="#ppt_x"/>
                                          </p:val>
                                        </p:tav>
                                        <p:tav tm="100000">
                                          <p:val>
                                            <p:strVal val="#ppt_x"/>
                                          </p:val>
                                        </p:tav>
                                      </p:tavLst>
                                    </p:anim>
                                    <p:anim calcmode="lin" valueType="num">
                                      <p:cBhvr>
                                        <p:cTn id="56" dur="25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bldLvl="0" animBg="1"/>
      <p:bldP spid="48" grpId="0" bldLvl="0" animBg="1"/>
      <p:bldP spid="49" grpId="0" bldLvl="0" animBg="1"/>
      <p:bldP spid="50" grpId="0"/>
      <p:bldP spid="61" grpId="0"/>
      <p:bldP spid="62" grpId="0" bldLvl="0" animBg="1"/>
      <p:bldP spid="6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3345" y="989965"/>
            <a:ext cx="2903855" cy="4582160"/>
          </a:xfrm>
          <a:prstGeom prst="rect">
            <a:avLst/>
          </a:prstGeom>
        </p:spPr>
      </p:pic>
      <p:pic>
        <p:nvPicPr>
          <p:cNvPr id="3" name="图片 2" descr="201587154816431530_600_566"/>
          <p:cNvPicPr>
            <a:picLocks noChangeAspect="1"/>
          </p:cNvPicPr>
          <p:nvPr/>
        </p:nvPicPr>
        <p:blipFill>
          <a:blip r:embed="rId2"/>
          <a:stretch>
            <a:fillRect/>
          </a:stretch>
        </p:blipFill>
        <p:spPr>
          <a:xfrm>
            <a:off x="3084830" y="989965"/>
            <a:ext cx="2919095" cy="4606925"/>
          </a:xfrm>
          <a:prstGeom prst="rect">
            <a:avLst/>
          </a:prstGeom>
        </p:spPr>
      </p:pic>
      <p:pic>
        <p:nvPicPr>
          <p:cNvPr id="4" name="图片 3" descr="201587154825542640_600_566"/>
          <p:cNvPicPr>
            <a:picLocks noChangeAspect="1"/>
          </p:cNvPicPr>
          <p:nvPr/>
        </p:nvPicPr>
        <p:blipFill>
          <a:blip r:embed="rId3"/>
          <a:stretch>
            <a:fillRect/>
          </a:stretch>
        </p:blipFill>
        <p:spPr>
          <a:xfrm>
            <a:off x="6091555" y="989965"/>
            <a:ext cx="2918460" cy="4606925"/>
          </a:xfrm>
          <a:prstGeom prst="rect">
            <a:avLst/>
          </a:prstGeom>
        </p:spPr>
      </p:pic>
      <p:pic>
        <p:nvPicPr>
          <p:cNvPr id="5" name="图片 4" descr="201587154826431530_600_566"/>
          <p:cNvPicPr>
            <a:picLocks noChangeAspect="1"/>
          </p:cNvPicPr>
          <p:nvPr/>
        </p:nvPicPr>
        <p:blipFill>
          <a:blip r:embed="rId4"/>
          <a:stretch>
            <a:fillRect/>
          </a:stretch>
        </p:blipFill>
        <p:spPr>
          <a:xfrm>
            <a:off x="9097645" y="989965"/>
            <a:ext cx="2918460" cy="4606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758655" y="206282"/>
            <a:ext cx="4673600" cy="914400"/>
            <a:chOff x="3744685" y="348342"/>
            <a:chExt cx="4673600" cy="914400"/>
          </a:xfrm>
        </p:grpSpPr>
        <p:sp>
          <p:nvSpPr>
            <p:cNvPr id="2" name="矩形 1"/>
            <p:cNvSpPr/>
            <p:nvPr/>
          </p:nvSpPr>
          <p:spPr>
            <a:xfrm>
              <a:off x="3744685" y="348342"/>
              <a:ext cx="4673600" cy="9144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3"/>
            <p:cNvSpPr txBox="1"/>
            <p:nvPr/>
          </p:nvSpPr>
          <p:spPr>
            <a:xfrm>
              <a:off x="4495445" y="457786"/>
              <a:ext cx="3172081" cy="583565"/>
            </a:xfrm>
            <a:prstGeom prst="rect">
              <a:avLst/>
            </a:prstGeom>
            <a:noFill/>
          </p:spPr>
          <p:txBody>
            <a:bodyPr wrap="square" rtlCol="0">
              <a:spAutoFit/>
            </a:bodyPr>
            <a:lstStyle/>
            <a:p>
              <a:pPr algn="ctr"/>
              <a:r>
                <a:rPr lang="zh-CN" altLang="en-US" sz="3200" spc="300" dirty="0">
                  <a:solidFill>
                    <a:schemeClr val="bg1">
                      <a:lumMod val="85000"/>
                    </a:schemeClr>
                  </a:solidFill>
                  <a:latin typeface="微软雅黑" panose="020B0503020204020204" pitchFamily="34" charset="-122"/>
                  <a:ea typeface="微软雅黑" panose="020B0503020204020204" pitchFamily="34" charset="-122"/>
                </a:rPr>
                <a:t>妈妈口碑</a:t>
              </a:r>
              <a:endParaRPr lang="zh-CN" altLang="en-US" sz="3200" spc="3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5" name="Group 42"/>
          <p:cNvGrpSpPr/>
          <p:nvPr/>
        </p:nvGrpSpPr>
        <p:grpSpPr>
          <a:xfrm>
            <a:off x="9162953" y="1417847"/>
            <a:ext cx="1329624" cy="1016000"/>
            <a:chOff x="5026025" y="3435350"/>
            <a:chExt cx="1770063" cy="1352551"/>
          </a:xfrm>
          <a:solidFill>
            <a:schemeClr val="bg2">
              <a:lumMod val="25000"/>
            </a:schemeClr>
          </a:solidFill>
        </p:grpSpPr>
        <p:sp>
          <p:nvSpPr>
            <p:cNvPr id="6" name="Freeform 5"/>
            <p:cNvSpPr/>
            <p:nvPr/>
          </p:nvSpPr>
          <p:spPr bwMode="auto">
            <a:xfrm>
              <a:off x="5397500" y="3484563"/>
              <a:ext cx="1030288" cy="1303338"/>
            </a:xfrm>
            <a:custGeom>
              <a:avLst/>
              <a:gdLst>
                <a:gd name="T0" fmla="*/ 89 w 274"/>
                <a:gd name="T1" fmla="*/ 160 h 345"/>
                <a:gd name="T2" fmla="*/ 8 w 274"/>
                <a:gd name="T3" fmla="*/ 345 h 345"/>
                <a:gd name="T4" fmla="*/ 265 w 274"/>
                <a:gd name="T5" fmla="*/ 345 h 345"/>
                <a:gd name="T6" fmla="*/ 184 w 274"/>
                <a:gd name="T7" fmla="*/ 160 h 345"/>
                <a:gd name="T8" fmla="*/ 226 w 274"/>
                <a:gd name="T9" fmla="*/ 88 h 345"/>
                <a:gd name="T10" fmla="*/ 137 w 274"/>
                <a:gd name="T11" fmla="*/ 0 h 345"/>
                <a:gd name="T12" fmla="*/ 47 w 274"/>
                <a:gd name="T13" fmla="*/ 86 h 345"/>
                <a:gd name="T14" fmla="*/ 89 w 274"/>
                <a:gd name="T15" fmla="*/ 160 h 3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345">
                  <a:moveTo>
                    <a:pt x="89" y="160"/>
                  </a:moveTo>
                  <a:cubicBezTo>
                    <a:pt x="13" y="191"/>
                    <a:pt x="0" y="272"/>
                    <a:pt x="8" y="345"/>
                  </a:cubicBezTo>
                  <a:cubicBezTo>
                    <a:pt x="265" y="345"/>
                    <a:pt x="265" y="345"/>
                    <a:pt x="265" y="345"/>
                  </a:cubicBezTo>
                  <a:cubicBezTo>
                    <a:pt x="274" y="272"/>
                    <a:pt x="261" y="191"/>
                    <a:pt x="184" y="160"/>
                  </a:cubicBezTo>
                  <a:cubicBezTo>
                    <a:pt x="209" y="145"/>
                    <a:pt x="225" y="118"/>
                    <a:pt x="226" y="88"/>
                  </a:cubicBezTo>
                  <a:cubicBezTo>
                    <a:pt x="226" y="40"/>
                    <a:pt x="187" y="1"/>
                    <a:pt x="137" y="0"/>
                  </a:cubicBezTo>
                  <a:cubicBezTo>
                    <a:pt x="88" y="0"/>
                    <a:pt x="48" y="38"/>
                    <a:pt x="47" y="86"/>
                  </a:cubicBezTo>
                  <a:cubicBezTo>
                    <a:pt x="47" y="117"/>
                    <a:pt x="64" y="145"/>
                    <a:pt x="89"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 name="Freeform 6"/>
            <p:cNvSpPr/>
            <p:nvPr/>
          </p:nvSpPr>
          <p:spPr bwMode="auto">
            <a:xfrm>
              <a:off x="6210300" y="3435350"/>
              <a:ext cx="585788" cy="1027113"/>
            </a:xfrm>
            <a:custGeom>
              <a:avLst/>
              <a:gdLst>
                <a:gd name="T0" fmla="*/ 0 w 156"/>
                <a:gd name="T1" fmla="*/ 173 h 272"/>
                <a:gd name="T2" fmla="*/ 70 w 156"/>
                <a:gd name="T3" fmla="*/ 272 h 272"/>
                <a:gd name="T4" fmla="*/ 151 w 156"/>
                <a:gd name="T5" fmla="*/ 271 h 272"/>
                <a:gd name="T6" fmla="*/ 91 w 156"/>
                <a:gd name="T7" fmla="*/ 136 h 272"/>
                <a:gd name="T8" fmla="*/ 122 w 156"/>
                <a:gd name="T9" fmla="*/ 82 h 272"/>
                <a:gd name="T10" fmla="*/ 8 w 156"/>
                <a:gd name="T11" fmla="*/ 40 h 272"/>
                <a:gd name="T12" fmla="*/ 0 w 156"/>
                <a:gd name="T13" fmla="*/ 173 h 272"/>
              </a:gdLst>
              <a:ahLst/>
              <a:cxnLst>
                <a:cxn ang="0">
                  <a:pos x="T0" y="T1"/>
                </a:cxn>
                <a:cxn ang="0">
                  <a:pos x="T2" y="T3"/>
                </a:cxn>
                <a:cxn ang="0">
                  <a:pos x="T4" y="T5"/>
                </a:cxn>
                <a:cxn ang="0">
                  <a:pos x="T6" y="T7"/>
                </a:cxn>
                <a:cxn ang="0">
                  <a:pos x="T8" y="T9"/>
                </a:cxn>
                <a:cxn ang="0">
                  <a:pos x="T10" y="T11"/>
                </a:cxn>
                <a:cxn ang="0">
                  <a:pos x="T12" y="T13"/>
                </a:cxn>
              </a:cxnLst>
              <a:rect l="0" t="0" r="r" b="b"/>
              <a:pathLst>
                <a:path w="156" h="272">
                  <a:moveTo>
                    <a:pt x="0" y="173"/>
                  </a:moveTo>
                  <a:cubicBezTo>
                    <a:pt x="39" y="188"/>
                    <a:pt x="64" y="230"/>
                    <a:pt x="70" y="272"/>
                  </a:cubicBezTo>
                  <a:cubicBezTo>
                    <a:pt x="151" y="271"/>
                    <a:pt x="151" y="271"/>
                    <a:pt x="151" y="271"/>
                  </a:cubicBezTo>
                  <a:cubicBezTo>
                    <a:pt x="156" y="218"/>
                    <a:pt x="147" y="158"/>
                    <a:pt x="91" y="136"/>
                  </a:cubicBezTo>
                  <a:cubicBezTo>
                    <a:pt x="110" y="125"/>
                    <a:pt x="122" y="105"/>
                    <a:pt x="122" y="82"/>
                  </a:cubicBezTo>
                  <a:cubicBezTo>
                    <a:pt x="121" y="25"/>
                    <a:pt x="47" y="0"/>
                    <a:pt x="8" y="40"/>
                  </a:cubicBezTo>
                  <a:cubicBezTo>
                    <a:pt x="47" y="75"/>
                    <a:pt x="35" y="147"/>
                    <a:pt x="0" y="1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 name="Freeform 7"/>
            <p:cNvSpPr/>
            <p:nvPr/>
          </p:nvSpPr>
          <p:spPr bwMode="auto">
            <a:xfrm>
              <a:off x="5026025" y="3435350"/>
              <a:ext cx="590550" cy="1027113"/>
            </a:xfrm>
            <a:custGeom>
              <a:avLst/>
              <a:gdLst>
                <a:gd name="T0" fmla="*/ 5 w 157"/>
                <a:gd name="T1" fmla="*/ 271 h 272"/>
                <a:gd name="T2" fmla="*/ 86 w 157"/>
                <a:gd name="T3" fmla="*/ 272 h 272"/>
                <a:gd name="T4" fmla="*/ 157 w 157"/>
                <a:gd name="T5" fmla="*/ 173 h 272"/>
                <a:gd name="T6" fmla="*/ 148 w 157"/>
                <a:gd name="T7" fmla="*/ 40 h 272"/>
                <a:gd name="T8" fmla="*/ 34 w 157"/>
                <a:gd name="T9" fmla="*/ 82 h 272"/>
                <a:gd name="T10" fmla="*/ 65 w 157"/>
                <a:gd name="T11" fmla="*/ 136 h 272"/>
                <a:gd name="T12" fmla="*/ 5 w 157"/>
                <a:gd name="T13" fmla="*/ 271 h 272"/>
              </a:gdLst>
              <a:ahLst/>
              <a:cxnLst>
                <a:cxn ang="0">
                  <a:pos x="T0" y="T1"/>
                </a:cxn>
                <a:cxn ang="0">
                  <a:pos x="T2" y="T3"/>
                </a:cxn>
                <a:cxn ang="0">
                  <a:pos x="T4" y="T5"/>
                </a:cxn>
                <a:cxn ang="0">
                  <a:pos x="T6" y="T7"/>
                </a:cxn>
                <a:cxn ang="0">
                  <a:pos x="T8" y="T9"/>
                </a:cxn>
                <a:cxn ang="0">
                  <a:pos x="T10" y="T11"/>
                </a:cxn>
                <a:cxn ang="0">
                  <a:pos x="T12" y="T13"/>
                </a:cxn>
              </a:cxnLst>
              <a:rect l="0" t="0" r="r" b="b"/>
              <a:pathLst>
                <a:path w="157" h="272">
                  <a:moveTo>
                    <a:pt x="5" y="271"/>
                  </a:moveTo>
                  <a:cubicBezTo>
                    <a:pt x="86" y="272"/>
                    <a:pt x="86" y="272"/>
                    <a:pt x="86" y="272"/>
                  </a:cubicBezTo>
                  <a:cubicBezTo>
                    <a:pt x="91" y="233"/>
                    <a:pt x="120" y="186"/>
                    <a:pt x="157" y="173"/>
                  </a:cubicBezTo>
                  <a:cubicBezTo>
                    <a:pt x="118" y="147"/>
                    <a:pt x="108" y="77"/>
                    <a:pt x="148" y="40"/>
                  </a:cubicBezTo>
                  <a:cubicBezTo>
                    <a:pt x="109" y="0"/>
                    <a:pt x="35" y="25"/>
                    <a:pt x="34" y="82"/>
                  </a:cubicBezTo>
                  <a:cubicBezTo>
                    <a:pt x="34" y="105"/>
                    <a:pt x="46" y="125"/>
                    <a:pt x="65" y="136"/>
                  </a:cubicBezTo>
                  <a:cubicBezTo>
                    <a:pt x="9" y="158"/>
                    <a:pt x="0" y="218"/>
                    <a:pt x="5" y="2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9" name="Group 43"/>
          <p:cNvGrpSpPr/>
          <p:nvPr/>
        </p:nvGrpSpPr>
        <p:grpSpPr>
          <a:xfrm>
            <a:off x="1681428" y="1344522"/>
            <a:ext cx="1085850" cy="1017588"/>
            <a:chOff x="2206625" y="3460750"/>
            <a:chExt cx="1085850" cy="1017588"/>
          </a:xfrm>
          <a:solidFill>
            <a:schemeClr val="bg2">
              <a:lumMod val="25000"/>
            </a:schemeClr>
          </a:solidFill>
        </p:grpSpPr>
        <p:sp>
          <p:nvSpPr>
            <p:cNvPr id="10" name="Freeform 8"/>
            <p:cNvSpPr>
              <a:spLocks noEditPoints="1"/>
            </p:cNvSpPr>
            <p:nvPr/>
          </p:nvSpPr>
          <p:spPr bwMode="auto">
            <a:xfrm>
              <a:off x="2819400" y="3514725"/>
              <a:ext cx="209550" cy="211138"/>
            </a:xfrm>
            <a:custGeom>
              <a:avLst/>
              <a:gdLst>
                <a:gd name="T0" fmla="*/ 30 w 56"/>
                <a:gd name="T1" fmla="*/ 1 h 56"/>
                <a:gd name="T2" fmla="*/ 14 w 56"/>
                <a:gd name="T3" fmla="*/ 4 h 56"/>
                <a:gd name="T4" fmla="*/ 2 w 56"/>
                <a:gd name="T5" fmla="*/ 21 h 56"/>
                <a:gd name="T6" fmla="*/ 1 w 56"/>
                <a:gd name="T7" fmla="*/ 26 h 56"/>
                <a:gd name="T8" fmla="*/ 26 w 56"/>
                <a:gd name="T9" fmla="*/ 55 h 56"/>
                <a:gd name="T10" fmla="*/ 55 w 56"/>
                <a:gd name="T11" fmla="*/ 30 h 56"/>
                <a:gd name="T12" fmla="*/ 30 w 56"/>
                <a:gd name="T13" fmla="*/ 1 h 56"/>
                <a:gd name="T14" fmla="*/ 38 w 56"/>
                <a:gd name="T15" fmla="*/ 44 h 56"/>
                <a:gd name="T16" fmla="*/ 15 w 56"/>
                <a:gd name="T17" fmla="*/ 44 h 56"/>
                <a:gd name="T18" fmla="*/ 15 w 56"/>
                <a:gd name="T19" fmla="*/ 40 h 56"/>
                <a:gd name="T20" fmla="*/ 19 w 56"/>
                <a:gd name="T21" fmla="*/ 36 h 56"/>
                <a:gd name="T22" fmla="*/ 29 w 56"/>
                <a:gd name="T23" fmla="*/ 22 h 56"/>
                <a:gd name="T24" fmla="*/ 24 w 56"/>
                <a:gd name="T25" fmla="*/ 18 h 56"/>
                <a:gd name="T26" fmla="*/ 18 w 56"/>
                <a:gd name="T27" fmla="*/ 20 h 56"/>
                <a:gd name="T28" fmla="*/ 15 w 56"/>
                <a:gd name="T29" fmla="*/ 15 h 56"/>
                <a:gd name="T30" fmla="*/ 26 w 56"/>
                <a:gd name="T31" fmla="*/ 12 h 56"/>
                <a:gd name="T32" fmla="*/ 37 w 56"/>
                <a:gd name="T33" fmla="*/ 22 h 56"/>
                <a:gd name="T34" fmla="*/ 28 w 56"/>
                <a:gd name="T35" fmla="*/ 35 h 56"/>
                <a:gd name="T36" fmla="*/ 25 w 56"/>
                <a:gd name="T37" fmla="*/ 38 h 56"/>
                <a:gd name="T38" fmla="*/ 25 w 56"/>
                <a:gd name="T39" fmla="*/ 38 h 56"/>
                <a:gd name="T40" fmla="*/ 38 w 56"/>
                <a:gd name="T41" fmla="*/ 38 h 56"/>
                <a:gd name="T42" fmla="*/ 38 w 56"/>
                <a:gd name="T43"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6">
                  <a:moveTo>
                    <a:pt x="30" y="1"/>
                  </a:moveTo>
                  <a:cubicBezTo>
                    <a:pt x="24" y="0"/>
                    <a:pt x="19" y="2"/>
                    <a:pt x="14" y="4"/>
                  </a:cubicBezTo>
                  <a:cubicBezTo>
                    <a:pt x="13" y="12"/>
                    <a:pt x="8" y="19"/>
                    <a:pt x="2" y="21"/>
                  </a:cubicBezTo>
                  <a:cubicBezTo>
                    <a:pt x="1" y="23"/>
                    <a:pt x="1" y="25"/>
                    <a:pt x="1" y="26"/>
                  </a:cubicBezTo>
                  <a:cubicBezTo>
                    <a:pt x="0" y="41"/>
                    <a:pt x="11" y="54"/>
                    <a:pt x="26" y="55"/>
                  </a:cubicBezTo>
                  <a:cubicBezTo>
                    <a:pt x="41" y="56"/>
                    <a:pt x="54" y="45"/>
                    <a:pt x="55" y="30"/>
                  </a:cubicBezTo>
                  <a:cubicBezTo>
                    <a:pt x="56" y="15"/>
                    <a:pt x="45" y="2"/>
                    <a:pt x="30" y="1"/>
                  </a:cubicBezTo>
                  <a:close/>
                  <a:moveTo>
                    <a:pt x="38" y="44"/>
                  </a:moveTo>
                  <a:cubicBezTo>
                    <a:pt x="15" y="44"/>
                    <a:pt x="15" y="44"/>
                    <a:pt x="15" y="44"/>
                  </a:cubicBezTo>
                  <a:cubicBezTo>
                    <a:pt x="15" y="40"/>
                    <a:pt x="15" y="40"/>
                    <a:pt x="15" y="40"/>
                  </a:cubicBezTo>
                  <a:cubicBezTo>
                    <a:pt x="19" y="36"/>
                    <a:pt x="19" y="36"/>
                    <a:pt x="19" y="36"/>
                  </a:cubicBezTo>
                  <a:cubicBezTo>
                    <a:pt x="26" y="30"/>
                    <a:pt x="29" y="26"/>
                    <a:pt x="29" y="22"/>
                  </a:cubicBezTo>
                  <a:cubicBezTo>
                    <a:pt x="29" y="20"/>
                    <a:pt x="28" y="18"/>
                    <a:pt x="24" y="18"/>
                  </a:cubicBezTo>
                  <a:cubicBezTo>
                    <a:pt x="22" y="18"/>
                    <a:pt x="19" y="19"/>
                    <a:pt x="18" y="20"/>
                  </a:cubicBezTo>
                  <a:cubicBezTo>
                    <a:pt x="15" y="15"/>
                    <a:pt x="15" y="15"/>
                    <a:pt x="15" y="15"/>
                  </a:cubicBezTo>
                  <a:cubicBezTo>
                    <a:pt x="18" y="13"/>
                    <a:pt x="22" y="12"/>
                    <a:pt x="26" y="12"/>
                  </a:cubicBezTo>
                  <a:cubicBezTo>
                    <a:pt x="33" y="12"/>
                    <a:pt x="37" y="16"/>
                    <a:pt x="37" y="22"/>
                  </a:cubicBezTo>
                  <a:cubicBezTo>
                    <a:pt x="37" y="27"/>
                    <a:pt x="33" y="31"/>
                    <a:pt x="28" y="35"/>
                  </a:cubicBezTo>
                  <a:cubicBezTo>
                    <a:pt x="25" y="38"/>
                    <a:pt x="25" y="38"/>
                    <a:pt x="25" y="38"/>
                  </a:cubicBezTo>
                  <a:cubicBezTo>
                    <a:pt x="25" y="38"/>
                    <a:pt x="25" y="38"/>
                    <a:pt x="25" y="38"/>
                  </a:cubicBezTo>
                  <a:cubicBezTo>
                    <a:pt x="38" y="38"/>
                    <a:pt x="38" y="38"/>
                    <a:pt x="38" y="38"/>
                  </a:cubicBezTo>
                  <a:lnTo>
                    <a:pt x="38"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 name="Freeform 9"/>
            <p:cNvSpPr>
              <a:spLocks noEditPoints="1"/>
            </p:cNvSpPr>
            <p:nvPr/>
          </p:nvSpPr>
          <p:spPr bwMode="auto">
            <a:xfrm>
              <a:off x="2206625" y="3725863"/>
              <a:ext cx="1085850" cy="752475"/>
            </a:xfrm>
            <a:custGeom>
              <a:avLst/>
              <a:gdLst>
                <a:gd name="T0" fmla="*/ 268 w 289"/>
                <a:gd name="T1" fmla="*/ 33 h 199"/>
                <a:gd name="T2" fmla="*/ 268 w 289"/>
                <a:gd name="T3" fmla="*/ 39 h 199"/>
                <a:gd name="T4" fmla="*/ 277 w 289"/>
                <a:gd name="T5" fmla="*/ 46 h 199"/>
                <a:gd name="T6" fmla="*/ 260 w 289"/>
                <a:gd name="T7" fmla="*/ 43 h 199"/>
                <a:gd name="T8" fmla="*/ 258 w 289"/>
                <a:gd name="T9" fmla="*/ 56 h 199"/>
                <a:gd name="T10" fmla="*/ 275 w 289"/>
                <a:gd name="T11" fmla="*/ 61 h 199"/>
                <a:gd name="T12" fmla="*/ 276 w 289"/>
                <a:gd name="T13" fmla="*/ 60 h 199"/>
                <a:gd name="T14" fmla="*/ 273 w 289"/>
                <a:gd name="T15" fmla="*/ 66 h 199"/>
                <a:gd name="T16" fmla="*/ 254 w 289"/>
                <a:gd name="T17" fmla="*/ 64 h 199"/>
                <a:gd name="T18" fmla="*/ 157 w 289"/>
                <a:gd name="T19" fmla="*/ 10 h 199"/>
                <a:gd name="T20" fmla="*/ 151 w 289"/>
                <a:gd name="T21" fmla="*/ 20 h 199"/>
                <a:gd name="T22" fmla="*/ 186 w 289"/>
                <a:gd name="T23" fmla="*/ 32 h 199"/>
                <a:gd name="T24" fmla="*/ 186 w 289"/>
                <a:gd name="T25" fmla="*/ 40 h 199"/>
                <a:gd name="T26" fmla="*/ 108 w 289"/>
                <a:gd name="T27" fmla="*/ 40 h 199"/>
                <a:gd name="T28" fmla="*/ 105 w 289"/>
                <a:gd name="T29" fmla="*/ 32 h 199"/>
                <a:gd name="T30" fmla="*/ 119 w 289"/>
                <a:gd name="T31" fmla="*/ 26 h 199"/>
                <a:gd name="T32" fmla="*/ 108 w 289"/>
                <a:gd name="T33" fmla="*/ 15 h 199"/>
                <a:gd name="T34" fmla="*/ 88 w 289"/>
                <a:gd name="T35" fmla="*/ 23 h 199"/>
                <a:gd name="T36" fmla="*/ 64 w 289"/>
                <a:gd name="T37" fmla="*/ 19 h 199"/>
                <a:gd name="T38" fmla="*/ 70 w 289"/>
                <a:gd name="T39" fmla="*/ 33 h 199"/>
                <a:gd name="T40" fmla="*/ 42 w 289"/>
                <a:gd name="T41" fmla="*/ 66 h 199"/>
                <a:gd name="T42" fmla="*/ 32 w 289"/>
                <a:gd name="T43" fmla="*/ 65 h 199"/>
                <a:gd name="T44" fmla="*/ 0 w 289"/>
                <a:gd name="T45" fmla="*/ 104 h 199"/>
                <a:gd name="T46" fmla="*/ 32 w 289"/>
                <a:gd name="T47" fmla="*/ 144 h 199"/>
                <a:gd name="T48" fmla="*/ 54 w 289"/>
                <a:gd name="T49" fmla="*/ 140 h 199"/>
                <a:gd name="T50" fmla="*/ 78 w 289"/>
                <a:gd name="T51" fmla="*/ 161 h 199"/>
                <a:gd name="T52" fmla="*/ 83 w 289"/>
                <a:gd name="T53" fmla="*/ 180 h 199"/>
                <a:gd name="T54" fmla="*/ 116 w 289"/>
                <a:gd name="T55" fmla="*/ 196 h 199"/>
                <a:gd name="T56" fmla="*/ 149 w 289"/>
                <a:gd name="T57" fmla="*/ 180 h 199"/>
                <a:gd name="T58" fmla="*/ 162 w 289"/>
                <a:gd name="T59" fmla="*/ 179 h 199"/>
                <a:gd name="T60" fmla="*/ 161 w 289"/>
                <a:gd name="T61" fmla="*/ 182 h 199"/>
                <a:gd name="T62" fmla="*/ 194 w 289"/>
                <a:gd name="T63" fmla="*/ 199 h 199"/>
                <a:gd name="T64" fmla="*/ 226 w 289"/>
                <a:gd name="T65" fmla="*/ 182 h 199"/>
                <a:gd name="T66" fmla="*/ 227 w 289"/>
                <a:gd name="T67" fmla="*/ 155 h 199"/>
                <a:gd name="T68" fmla="*/ 261 w 289"/>
                <a:gd name="T69" fmla="*/ 94 h 199"/>
                <a:gd name="T70" fmla="*/ 258 w 289"/>
                <a:gd name="T71" fmla="*/ 74 h 199"/>
                <a:gd name="T72" fmla="*/ 282 w 289"/>
                <a:gd name="T73" fmla="*/ 64 h 199"/>
                <a:gd name="T74" fmla="*/ 283 w 289"/>
                <a:gd name="T75" fmla="*/ 55 h 199"/>
                <a:gd name="T76" fmla="*/ 268 w 289"/>
                <a:gd name="T77" fmla="*/ 33 h 199"/>
                <a:gd name="T78" fmla="*/ 272 w 289"/>
                <a:gd name="T79" fmla="*/ 55 h 199"/>
                <a:gd name="T80" fmla="*/ 264 w 289"/>
                <a:gd name="T81" fmla="*/ 50 h 199"/>
                <a:gd name="T82" fmla="*/ 268 w 289"/>
                <a:gd name="T83" fmla="*/ 49 h 199"/>
                <a:gd name="T84" fmla="*/ 274 w 289"/>
                <a:gd name="T85" fmla="*/ 55 h 199"/>
                <a:gd name="T86" fmla="*/ 272 w 289"/>
                <a:gd name="T87" fmla="*/ 55 h 199"/>
                <a:gd name="T88" fmla="*/ 12 w 289"/>
                <a:gd name="T89" fmla="*/ 111 h 199"/>
                <a:gd name="T90" fmla="*/ 6 w 289"/>
                <a:gd name="T91" fmla="*/ 102 h 199"/>
                <a:gd name="T92" fmla="*/ 12 w 289"/>
                <a:gd name="T93" fmla="*/ 92 h 199"/>
                <a:gd name="T94" fmla="*/ 18 w 289"/>
                <a:gd name="T95" fmla="*/ 102 h 199"/>
                <a:gd name="T96" fmla="*/ 12 w 289"/>
                <a:gd name="T97" fmla="*/ 111 h 199"/>
                <a:gd name="T98" fmla="*/ 33 w 289"/>
                <a:gd name="T99" fmla="*/ 115 h 199"/>
                <a:gd name="T100" fmla="*/ 26 w 289"/>
                <a:gd name="T101" fmla="*/ 105 h 199"/>
                <a:gd name="T102" fmla="*/ 33 w 289"/>
                <a:gd name="T103" fmla="*/ 95 h 199"/>
                <a:gd name="T104" fmla="*/ 39 w 289"/>
                <a:gd name="T105" fmla="*/ 105 h 199"/>
                <a:gd name="T106" fmla="*/ 33 w 289"/>
                <a:gd name="T107" fmla="*/ 115 h 199"/>
                <a:gd name="T108" fmla="*/ 68 w 289"/>
                <a:gd name="T109" fmla="*/ 69 h 199"/>
                <a:gd name="T110" fmla="*/ 59 w 289"/>
                <a:gd name="T111" fmla="*/ 74 h 199"/>
                <a:gd name="T112" fmla="*/ 60 w 289"/>
                <a:gd name="T113" fmla="*/ 73 h 199"/>
                <a:gd name="T114" fmla="*/ 60 w 289"/>
                <a:gd name="T115" fmla="*/ 67 h 199"/>
                <a:gd name="T116" fmla="*/ 54 w 289"/>
                <a:gd name="T117" fmla="*/ 69 h 199"/>
                <a:gd name="T118" fmla="*/ 53 w 289"/>
                <a:gd name="T119" fmla="*/ 71 h 199"/>
                <a:gd name="T120" fmla="*/ 54 w 289"/>
                <a:gd name="T121" fmla="*/ 60 h 199"/>
                <a:gd name="T122" fmla="*/ 67 w 289"/>
                <a:gd name="T123" fmla="*/ 55 h 199"/>
                <a:gd name="T124" fmla="*/ 68 w 289"/>
                <a:gd name="T125" fmla="*/ 6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9" h="199">
                  <a:moveTo>
                    <a:pt x="268" y="33"/>
                  </a:moveTo>
                  <a:cubicBezTo>
                    <a:pt x="265" y="34"/>
                    <a:pt x="262" y="40"/>
                    <a:pt x="268" y="39"/>
                  </a:cubicBezTo>
                  <a:cubicBezTo>
                    <a:pt x="273" y="38"/>
                    <a:pt x="276" y="42"/>
                    <a:pt x="277" y="46"/>
                  </a:cubicBezTo>
                  <a:cubicBezTo>
                    <a:pt x="273" y="42"/>
                    <a:pt x="266" y="40"/>
                    <a:pt x="260" y="43"/>
                  </a:cubicBezTo>
                  <a:cubicBezTo>
                    <a:pt x="255" y="46"/>
                    <a:pt x="254" y="51"/>
                    <a:pt x="258" y="56"/>
                  </a:cubicBezTo>
                  <a:cubicBezTo>
                    <a:pt x="262" y="60"/>
                    <a:pt x="269" y="62"/>
                    <a:pt x="275" y="61"/>
                  </a:cubicBezTo>
                  <a:cubicBezTo>
                    <a:pt x="276" y="60"/>
                    <a:pt x="276" y="60"/>
                    <a:pt x="276" y="60"/>
                  </a:cubicBezTo>
                  <a:cubicBezTo>
                    <a:pt x="276" y="63"/>
                    <a:pt x="276" y="65"/>
                    <a:pt x="273" y="66"/>
                  </a:cubicBezTo>
                  <a:cubicBezTo>
                    <a:pt x="268" y="71"/>
                    <a:pt x="259" y="68"/>
                    <a:pt x="254" y="64"/>
                  </a:cubicBezTo>
                  <a:cubicBezTo>
                    <a:pt x="239" y="34"/>
                    <a:pt x="202" y="12"/>
                    <a:pt x="157" y="10"/>
                  </a:cubicBezTo>
                  <a:cubicBezTo>
                    <a:pt x="156" y="14"/>
                    <a:pt x="154" y="17"/>
                    <a:pt x="151" y="20"/>
                  </a:cubicBezTo>
                  <a:cubicBezTo>
                    <a:pt x="163" y="20"/>
                    <a:pt x="175" y="23"/>
                    <a:pt x="186" y="32"/>
                  </a:cubicBezTo>
                  <a:cubicBezTo>
                    <a:pt x="186" y="40"/>
                    <a:pt x="186" y="40"/>
                    <a:pt x="186" y="40"/>
                  </a:cubicBezTo>
                  <a:cubicBezTo>
                    <a:pt x="186" y="40"/>
                    <a:pt x="154" y="16"/>
                    <a:pt x="108" y="40"/>
                  </a:cubicBezTo>
                  <a:cubicBezTo>
                    <a:pt x="105" y="32"/>
                    <a:pt x="105" y="32"/>
                    <a:pt x="105" y="32"/>
                  </a:cubicBezTo>
                  <a:cubicBezTo>
                    <a:pt x="105" y="32"/>
                    <a:pt x="111" y="29"/>
                    <a:pt x="119" y="26"/>
                  </a:cubicBezTo>
                  <a:cubicBezTo>
                    <a:pt x="115" y="23"/>
                    <a:pt x="111" y="20"/>
                    <a:pt x="108" y="15"/>
                  </a:cubicBezTo>
                  <a:cubicBezTo>
                    <a:pt x="101" y="17"/>
                    <a:pt x="94" y="20"/>
                    <a:pt x="88" y="23"/>
                  </a:cubicBezTo>
                  <a:cubicBezTo>
                    <a:pt x="93" y="0"/>
                    <a:pt x="54" y="15"/>
                    <a:pt x="64" y="19"/>
                  </a:cubicBezTo>
                  <a:cubicBezTo>
                    <a:pt x="74" y="23"/>
                    <a:pt x="70" y="33"/>
                    <a:pt x="70" y="33"/>
                  </a:cubicBezTo>
                  <a:cubicBezTo>
                    <a:pt x="58" y="42"/>
                    <a:pt x="48" y="54"/>
                    <a:pt x="42" y="66"/>
                  </a:cubicBezTo>
                  <a:cubicBezTo>
                    <a:pt x="41" y="66"/>
                    <a:pt x="33" y="65"/>
                    <a:pt x="32" y="65"/>
                  </a:cubicBezTo>
                  <a:cubicBezTo>
                    <a:pt x="14" y="65"/>
                    <a:pt x="0" y="83"/>
                    <a:pt x="0" y="104"/>
                  </a:cubicBezTo>
                  <a:cubicBezTo>
                    <a:pt x="0" y="126"/>
                    <a:pt x="14" y="144"/>
                    <a:pt x="32" y="144"/>
                  </a:cubicBezTo>
                  <a:cubicBezTo>
                    <a:pt x="37" y="144"/>
                    <a:pt x="49" y="142"/>
                    <a:pt x="54" y="140"/>
                  </a:cubicBezTo>
                  <a:cubicBezTo>
                    <a:pt x="60" y="148"/>
                    <a:pt x="69" y="155"/>
                    <a:pt x="78" y="161"/>
                  </a:cubicBezTo>
                  <a:cubicBezTo>
                    <a:pt x="89" y="168"/>
                    <a:pt x="83" y="180"/>
                    <a:pt x="83" y="180"/>
                  </a:cubicBezTo>
                  <a:cubicBezTo>
                    <a:pt x="83" y="189"/>
                    <a:pt x="98" y="196"/>
                    <a:pt x="116" y="196"/>
                  </a:cubicBezTo>
                  <a:cubicBezTo>
                    <a:pt x="134" y="196"/>
                    <a:pt x="149" y="189"/>
                    <a:pt x="149" y="180"/>
                  </a:cubicBezTo>
                  <a:cubicBezTo>
                    <a:pt x="153" y="180"/>
                    <a:pt x="157" y="179"/>
                    <a:pt x="162" y="179"/>
                  </a:cubicBezTo>
                  <a:cubicBezTo>
                    <a:pt x="161" y="180"/>
                    <a:pt x="161" y="181"/>
                    <a:pt x="161" y="182"/>
                  </a:cubicBezTo>
                  <a:cubicBezTo>
                    <a:pt x="161" y="192"/>
                    <a:pt x="176" y="199"/>
                    <a:pt x="194" y="199"/>
                  </a:cubicBezTo>
                  <a:cubicBezTo>
                    <a:pt x="212" y="199"/>
                    <a:pt x="226" y="192"/>
                    <a:pt x="226" y="182"/>
                  </a:cubicBezTo>
                  <a:cubicBezTo>
                    <a:pt x="226" y="182"/>
                    <a:pt x="214" y="167"/>
                    <a:pt x="227" y="155"/>
                  </a:cubicBezTo>
                  <a:cubicBezTo>
                    <a:pt x="247" y="138"/>
                    <a:pt x="261" y="118"/>
                    <a:pt x="261" y="94"/>
                  </a:cubicBezTo>
                  <a:cubicBezTo>
                    <a:pt x="261" y="88"/>
                    <a:pt x="260" y="81"/>
                    <a:pt x="258" y="74"/>
                  </a:cubicBezTo>
                  <a:cubicBezTo>
                    <a:pt x="267" y="76"/>
                    <a:pt x="278" y="73"/>
                    <a:pt x="282" y="64"/>
                  </a:cubicBezTo>
                  <a:cubicBezTo>
                    <a:pt x="284" y="61"/>
                    <a:pt x="284" y="58"/>
                    <a:pt x="283" y="55"/>
                  </a:cubicBezTo>
                  <a:cubicBezTo>
                    <a:pt x="289" y="45"/>
                    <a:pt x="282" y="29"/>
                    <a:pt x="268" y="33"/>
                  </a:cubicBezTo>
                  <a:close/>
                  <a:moveTo>
                    <a:pt x="272" y="55"/>
                  </a:moveTo>
                  <a:cubicBezTo>
                    <a:pt x="269" y="54"/>
                    <a:pt x="266" y="52"/>
                    <a:pt x="264" y="50"/>
                  </a:cubicBezTo>
                  <a:cubicBezTo>
                    <a:pt x="260" y="46"/>
                    <a:pt x="266" y="47"/>
                    <a:pt x="268" y="49"/>
                  </a:cubicBezTo>
                  <a:cubicBezTo>
                    <a:pt x="270" y="50"/>
                    <a:pt x="273" y="52"/>
                    <a:pt x="274" y="55"/>
                  </a:cubicBezTo>
                  <a:cubicBezTo>
                    <a:pt x="273" y="55"/>
                    <a:pt x="273" y="55"/>
                    <a:pt x="272" y="55"/>
                  </a:cubicBezTo>
                  <a:close/>
                  <a:moveTo>
                    <a:pt x="12" y="111"/>
                  </a:moveTo>
                  <a:cubicBezTo>
                    <a:pt x="9" y="111"/>
                    <a:pt x="6" y="107"/>
                    <a:pt x="6" y="102"/>
                  </a:cubicBezTo>
                  <a:cubicBezTo>
                    <a:pt x="6" y="96"/>
                    <a:pt x="9" y="92"/>
                    <a:pt x="12" y="92"/>
                  </a:cubicBezTo>
                  <a:cubicBezTo>
                    <a:pt x="15" y="92"/>
                    <a:pt x="18" y="96"/>
                    <a:pt x="18" y="102"/>
                  </a:cubicBezTo>
                  <a:cubicBezTo>
                    <a:pt x="18" y="107"/>
                    <a:pt x="15" y="111"/>
                    <a:pt x="12" y="111"/>
                  </a:cubicBezTo>
                  <a:close/>
                  <a:moveTo>
                    <a:pt x="33" y="115"/>
                  </a:moveTo>
                  <a:cubicBezTo>
                    <a:pt x="29" y="115"/>
                    <a:pt x="26" y="110"/>
                    <a:pt x="26" y="105"/>
                  </a:cubicBezTo>
                  <a:cubicBezTo>
                    <a:pt x="26" y="99"/>
                    <a:pt x="29" y="95"/>
                    <a:pt x="33" y="95"/>
                  </a:cubicBezTo>
                  <a:cubicBezTo>
                    <a:pt x="36" y="95"/>
                    <a:pt x="39" y="99"/>
                    <a:pt x="39" y="105"/>
                  </a:cubicBezTo>
                  <a:cubicBezTo>
                    <a:pt x="39" y="110"/>
                    <a:pt x="36" y="115"/>
                    <a:pt x="33" y="115"/>
                  </a:cubicBezTo>
                  <a:close/>
                  <a:moveTo>
                    <a:pt x="68" y="69"/>
                  </a:moveTo>
                  <a:cubicBezTo>
                    <a:pt x="65" y="72"/>
                    <a:pt x="62" y="74"/>
                    <a:pt x="59" y="74"/>
                  </a:cubicBezTo>
                  <a:cubicBezTo>
                    <a:pt x="60" y="74"/>
                    <a:pt x="60" y="74"/>
                    <a:pt x="60" y="73"/>
                  </a:cubicBezTo>
                  <a:cubicBezTo>
                    <a:pt x="62" y="71"/>
                    <a:pt x="62" y="68"/>
                    <a:pt x="60" y="67"/>
                  </a:cubicBezTo>
                  <a:cubicBezTo>
                    <a:pt x="58" y="65"/>
                    <a:pt x="56" y="66"/>
                    <a:pt x="54" y="69"/>
                  </a:cubicBezTo>
                  <a:cubicBezTo>
                    <a:pt x="53" y="70"/>
                    <a:pt x="53" y="70"/>
                    <a:pt x="53" y="71"/>
                  </a:cubicBezTo>
                  <a:cubicBezTo>
                    <a:pt x="51" y="68"/>
                    <a:pt x="51" y="64"/>
                    <a:pt x="54" y="60"/>
                  </a:cubicBezTo>
                  <a:cubicBezTo>
                    <a:pt x="57" y="55"/>
                    <a:pt x="63" y="53"/>
                    <a:pt x="67" y="55"/>
                  </a:cubicBezTo>
                  <a:cubicBezTo>
                    <a:pt x="71" y="58"/>
                    <a:pt x="71" y="64"/>
                    <a:pt x="68"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Freeform 10"/>
            <p:cNvSpPr>
              <a:spLocks noEditPoints="1"/>
            </p:cNvSpPr>
            <p:nvPr/>
          </p:nvSpPr>
          <p:spPr bwMode="auto">
            <a:xfrm>
              <a:off x="2608263" y="3638550"/>
              <a:ext cx="184150" cy="185738"/>
            </a:xfrm>
            <a:custGeom>
              <a:avLst/>
              <a:gdLst>
                <a:gd name="T0" fmla="*/ 45 w 49"/>
                <a:gd name="T1" fmla="*/ 18 h 49"/>
                <a:gd name="T2" fmla="*/ 18 w 49"/>
                <a:gd name="T3" fmla="*/ 4 h 49"/>
                <a:gd name="T4" fmla="*/ 4 w 49"/>
                <a:gd name="T5" fmla="*/ 31 h 49"/>
                <a:gd name="T6" fmla="*/ 31 w 49"/>
                <a:gd name="T7" fmla="*/ 45 h 49"/>
                <a:gd name="T8" fmla="*/ 45 w 49"/>
                <a:gd name="T9" fmla="*/ 18 h 49"/>
                <a:gd name="T10" fmla="*/ 19 w 49"/>
                <a:gd name="T11" fmla="*/ 39 h 49"/>
                <a:gd name="T12" fmla="*/ 13 w 49"/>
                <a:gd name="T13" fmla="*/ 40 h 49"/>
                <a:gd name="T14" fmla="*/ 12 w 49"/>
                <a:gd name="T15" fmla="*/ 36 h 49"/>
                <a:gd name="T16" fmla="*/ 17 w 49"/>
                <a:gd name="T17" fmla="*/ 35 h 49"/>
                <a:gd name="T18" fmla="*/ 20 w 49"/>
                <a:gd name="T19" fmla="*/ 31 h 49"/>
                <a:gd name="T20" fmla="*/ 13 w 49"/>
                <a:gd name="T21" fmla="*/ 30 h 49"/>
                <a:gd name="T22" fmla="*/ 10 w 49"/>
                <a:gd name="T23" fmla="*/ 31 h 49"/>
                <a:gd name="T24" fmla="*/ 7 w 49"/>
                <a:gd name="T25" fmla="*/ 20 h 49"/>
                <a:gd name="T26" fmla="*/ 18 w 49"/>
                <a:gd name="T27" fmla="*/ 16 h 49"/>
                <a:gd name="T28" fmla="*/ 20 w 49"/>
                <a:gd name="T29" fmla="*/ 19 h 49"/>
                <a:gd name="T30" fmla="*/ 12 w 49"/>
                <a:gd name="T31" fmla="*/ 22 h 49"/>
                <a:gd name="T32" fmla="*/ 13 w 49"/>
                <a:gd name="T33" fmla="*/ 26 h 49"/>
                <a:gd name="T34" fmla="*/ 14 w 49"/>
                <a:gd name="T35" fmla="*/ 25 h 49"/>
                <a:gd name="T36" fmla="*/ 20 w 49"/>
                <a:gd name="T37" fmla="*/ 24 h 49"/>
                <a:gd name="T38" fmla="*/ 24 w 49"/>
                <a:gd name="T39" fmla="*/ 28 h 49"/>
                <a:gd name="T40" fmla="*/ 19 w 49"/>
                <a:gd name="T41" fmla="*/ 39 h 49"/>
                <a:gd name="T42" fmla="*/ 37 w 49"/>
                <a:gd name="T43" fmla="*/ 31 h 49"/>
                <a:gd name="T44" fmla="*/ 25 w 49"/>
                <a:gd name="T45" fmla="*/ 24 h 49"/>
                <a:gd name="T46" fmla="*/ 29 w 49"/>
                <a:gd name="T47" fmla="*/ 11 h 49"/>
                <a:gd name="T48" fmla="*/ 40 w 49"/>
                <a:gd name="T49" fmla="*/ 18 h 49"/>
                <a:gd name="T50" fmla="*/ 37 w 49"/>
                <a:gd name="T51"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9">
                  <a:moveTo>
                    <a:pt x="45" y="18"/>
                  </a:moveTo>
                  <a:cubicBezTo>
                    <a:pt x="41" y="6"/>
                    <a:pt x="29" y="0"/>
                    <a:pt x="18" y="4"/>
                  </a:cubicBezTo>
                  <a:cubicBezTo>
                    <a:pt x="6" y="8"/>
                    <a:pt x="0" y="20"/>
                    <a:pt x="4" y="31"/>
                  </a:cubicBezTo>
                  <a:cubicBezTo>
                    <a:pt x="8" y="43"/>
                    <a:pt x="20" y="49"/>
                    <a:pt x="31" y="45"/>
                  </a:cubicBezTo>
                  <a:cubicBezTo>
                    <a:pt x="43" y="41"/>
                    <a:pt x="49" y="29"/>
                    <a:pt x="45" y="18"/>
                  </a:cubicBezTo>
                  <a:close/>
                  <a:moveTo>
                    <a:pt x="19" y="39"/>
                  </a:moveTo>
                  <a:cubicBezTo>
                    <a:pt x="16" y="40"/>
                    <a:pt x="14" y="40"/>
                    <a:pt x="13" y="40"/>
                  </a:cubicBezTo>
                  <a:cubicBezTo>
                    <a:pt x="12" y="36"/>
                    <a:pt x="12" y="36"/>
                    <a:pt x="12" y="36"/>
                  </a:cubicBezTo>
                  <a:cubicBezTo>
                    <a:pt x="13" y="36"/>
                    <a:pt x="15" y="36"/>
                    <a:pt x="17" y="35"/>
                  </a:cubicBezTo>
                  <a:cubicBezTo>
                    <a:pt x="19" y="34"/>
                    <a:pt x="20" y="33"/>
                    <a:pt x="20" y="31"/>
                  </a:cubicBezTo>
                  <a:cubicBezTo>
                    <a:pt x="19" y="29"/>
                    <a:pt x="17" y="28"/>
                    <a:pt x="13" y="30"/>
                  </a:cubicBezTo>
                  <a:cubicBezTo>
                    <a:pt x="12" y="30"/>
                    <a:pt x="11" y="30"/>
                    <a:pt x="10" y="31"/>
                  </a:cubicBezTo>
                  <a:cubicBezTo>
                    <a:pt x="7" y="20"/>
                    <a:pt x="7" y="20"/>
                    <a:pt x="7" y="20"/>
                  </a:cubicBezTo>
                  <a:cubicBezTo>
                    <a:pt x="18" y="16"/>
                    <a:pt x="18" y="16"/>
                    <a:pt x="18" y="16"/>
                  </a:cubicBezTo>
                  <a:cubicBezTo>
                    <a:pt x="20" y="19"/>
                    <a:pt x="20" y="19"/>
                    <a:pt x="20" y="19"/>
                  </a:cubicBezTo>
                  <a:cubicBezTo>
                    <a:pt x="12" y="22"/>
                    <a:pt x="12" y="22"/>
                    <a:pt x="12" y="22"/>
                  </a:cubicBezTo>
                  <a:cubicBezTo>
                    <a:pt x="13" y="26"/>
                    <a:pt x="13" y="26"/>
                    <a:pt x="13" y="26"/>
                  </a:cubicBezTo>
                  <a:cubicBezTo>
                    <a:pt x="13" y="25"/>
                    <a:pt x="14" y="25"/>
                    <a:pt x="14" y="25"/>
                  </a:cubicBezTo>
                  <a:cubicBezTo>
                    <a:pt x="16" y="24"/>
                    <a:pt x="18" y="24"/>
                    <a:pt x="20" y="24"/>
                  </a:cubicBezTo>
                  <a:cubicBezTo>
                    <a:pt x="22" y="25"/>
                    <a:pt x="23" y="26"/>
                    <a:pt x="24" y="28"/>
                  </a:cubicBezTo>
                  <a:cubicBezTo>
                    <a:pt x="26" y="32"/>
                    <a:pt x="24" y="37"/>
                    <a:pt x="19" y="39"/>
                  </a:cubicBezTo>
                  <a:close/>
                  <a:moveTo>
                    <a:pt x="37" y="31"/>
                  </a:moveTo>
                  <a:cubicBezTo>
                    <a:pt x="32" y="33"/>
                    <a:pt x="28" y="30"/>
                    <a:pt x="25" y="24"/>
                  </a:cubicBezTo>
                  <a:cubicBezTo>
                    <a:pt x="23" y="18"/>
                    <a:pt x="24" y="13"/>
                    <a:pt x="29" y="11"/>
                  </a:cubicBezTo>
                  <a:cubicBezTo>
                    <a:pt x="34" y="9"/>
                    <a:pt x="38" y="13"/>
                    <a:pt x="40" y="18"/>
                  </a:cubicBezTo>
                  <a:cubicBezTo>
                    <a:pt x="43" y="24"/>
                    <a:pt x="42" y="29"/>
                    <a:pt x="37"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11"/>
            <p:cNvSpPr/>
            <p:nvPr/>
          </p:nvSpPr>
          <p:spPr bwMode="auto">
            <a:xfrm>
              <a:off x="2714625" y="3692525"/>
              <a:ext cx="33338" cy="52388"/>
            </a:xfrm>
            <a:custGeom>
              <a:avLst/>
              <a:gdLst>
                <a:gd name="T0" fmla="*/ 2 w 9"/>
                <a:gd name="T1" fmla="*/ 0 h 14"/>
                <a:gd name="T2" fmla="*/ 2 w 9"/>
                <a:gd name="T3" fmla="*/ 8 h 14"/>
                <a:gd name="T4" fmla="*/ 8 w 9"/>
                <a:gd name="T5" fmla="*/ 14 h 14"/>
                <a:gd name="T6" fmla="*/ 8 w 9"/>
                <a:gd name="T7" fmla="*/ 6 h 14"/>
                <a:gd name="T8" fmla="*/ 2 w 9"/>
                <a:gd name="T9" fmla="*/ 0 h 14"/>
              </a:gdLst>
              <a:ahLst/>
              <a:cxnLst>
                <a:cxn ang="0">
                  <a:pos x="T0" y="T1"/>
                </a:cxn>
                <a:cxn ang="0">
                  <a:pos x="T2" y="T3"/>
                </a:cxn>
                <a:cxn ang="0">
                  <a:pos x="T4" y="T5"/>
                </a:cxn>
                <a:cxn ang="0">
                  <a:pos x="T6" y="T7"/>
                </a:cxn>
                <a:cxn ang="0">
                  <a:pos x="T8" y="T9"/>
                </a:cxn>
              </a:cxnLst>
              <a:rect l="0" t="0" r="r" b="b"/>
              <a:pathLst>
                <a:path w="9" h="14">
                  <a:moveTo>
                    <a:pt x="2" y="0"/>
                  </a:moveTo>
                  <a:cubicBezTo>
                    <a:pt x="1" y="1"/>
                    <a:pt x="0" y="4"/>
                    <a:pt x="2" y="8"/>
                  </a:cubicBezTo>
                  <a:cubicBezTo>
                    <a:pt x="4" y="13"/>
                    <a:pt x="6" y="14"/>
                    <a:pt x="8" y="14"/>
                  </a:cubicBezTo>
                  <a:cubicBezTo>
                    <a:pt x="9" y="13"/>
                    <a:pt x="9" y="10"/>
                    <a:pt x="8" y="6"/>
                  </a:cubicBezTo>
                  <a:cubicBezTo>
                    <a:pt x="6" y="2"/>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Freeform 12"/>
            <p:cNvSpPr>
              <a:spLocks noEditPoints="1"/>
            </p:cNvSpPr>
            <p:nvPr/>
          </p:nvSpPr>
          <p:spPr bwMode="auto">
            <a:xfrm>
              <a:off x="2732088" y="3460750"/>
              <a:ext cx="128588" cy="125413"/>
            </a:xfrm>
            <a:custGeom>
              <a:avLst/>
              <a:gdLst>
                <a:gd name="T0" fmla="*/ 18 w 34"/>
                <a:gd name="T1" fmla="*/ 0 h 33"/>
                <a:gd name="T2" fmla="*/ 1 w 34"/>
                <a:gd name="T3" fmla="*/ 15 h 33"/>
                <a:gd name="T4" fmla="*/ 16 w 34"/>
                <a:gd name="T5" fmla="*/ 33 h 33"/>
                <a:gd name="T6" fmla="*/ 33 w 34"/>
                <a:gd name="T7" fmla="*/ 18 h 33"/>
                <a:gd name="T8" fmla="*/ 18 w 34"/>
                <a:gd name="T9" fmla="*/ 0 h 33"/>
                <a:gd name="T10" fmla="*/ 12 w 34"/>
                <a:gd name="T11" fmla="*/ 24 h 33"/>
                <a:gd name="T12" fmla="*/ 8 w 34"/>
                <a:gd name="T13" fmla="*/ 24 h 33"/>
                <a:gd name="T14" fmla="*/ 8 w 34"/>
                <a:gd name="T15" fmla="*/ 12 h 33"/>
                <a:gd name="T16" fmla="*/ 8 w 34"/>
                <a:gd name="T17" fmla="*/ 12 h 33"/>
                <a:gd name="T18" fmla="*/ 5 w 34"/>
                <a:gd name="T19" fmla="*/ 13 h 33"/>
                <a:gd name="T20" fmla="*/ 5 w 34"/>
                <a:gd name="T21" fmla="*/ 11 h 33"/>
                <a:gd name="T22" fmla="*/ 9 w 34"/>
                <a:gd name="T23" fmla="*/ 9 h 33"/>
                <a:gd name="T24" fmla="*/ 12 w 34"/>
                <a:gd name="T25" fmla="*/ 9 h 33"/>
                <a:gd name="T26" fmla="*/ 12 w 34"/>
                <a:gd name="T27" fmla="*/ 24 h 33"/>
                <a:gd name="T28" fmla="*/ 23 w 34"/>
                <a:gd name="T29" fmla="*/ 25 h 33"/>
                <a:gd name="T30" fmla="*/ 17 w 34"/>
                <a:gd name="T31" fmla="*/ 17 h 33"/>
                <a:gd name="T32" fmla="*/ 23 w 34"/>
                <a:gd name="T33" fmla="*/ 8 h 33"/>
                <a:gd name="T34" fmla="*/ 29 w 34"/>
                <a:gd name="T35" fmla="*/ 16 h 33"/>
                <a:gd name="T36" fmla="*/ 23 w 34"/>
                <a:gd name="T3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3">
                  <a:moveTo>
                    <a:pt x="18" y="0"/>
                  </a:moveTo>
                  <a:cubicBezTo>
                    <a:pt x="9" y="0"/>
                    <a:pt x="1" y="6"/>
                    <a:pt x="1" y="15"/>
                  </a:cubicBezTo>
                  <a:cubicBezTo>
                    <a:pt x="0" y="24"/>
                    <a:pt x="7" y="32"/>
                    <a:pt x="16" y="33"/>
                  </a:cubicBezTo>
                  <a:cubicBezTo>
                    <a:pt x="25" y="33"/>
                    <a:pt x="33" y="27"/>
                    <a:pt x="33" y="18"/>
                  </a:cubicBezTo>
                  <a:cubicBezTo>
                    <a:pt x="34" y="9"/>
                    <a:pt x="27" y="1"/>
                    <a:pt x="18" y="0"/>
                  </a:cubicBezTo>
                  <a:close/>
                  <a:moveTo>
                    <a:pt x="12" y="24"/>
                  </a:moveTo>
                  <a:cubicBezTo>
                    <a:pt x="8" y="24"/>
                    <a:pt x="8" y="24"/>
                    <a:pt x="8" y="24"/>
                  </a:cubicBezTo>
                  <a:cubicBezTo>
                    <a:pt x="8" y="12"/>
                    <a:pt x="8" y="12"/>
                    <a:pt x="8" y="12"/>
                  </a:cubicBezTo>
                  <a:cubicBezTo>
                    <a:pt x="8" y="12"/>
                    <a:pt x="8" y="12"/>
                    <a:pt x="8" y="12"/>
                  </a:cubicBezTo>
                  <a:cubicBezTo>
                    <a:pt x="5" y="13"/>
                    <a:pt x="5" y="13"/>
                    <a:pt x="5" y="13"/>
                  </a:cubicBezTo>
                  <a:cubicBezTo>
                    <a:pt x="5" y="11"/>
                    <a:pt x="5" y="11"/>
                    <a:pt x="5" y="11"/>
                  </a:cubicBezTo>
                  <a:cubicBezTo>
                    <a:pt x="9" y="9"/>
                    <a:pt x="9" y="9"/>
                    <a:pt x="9" y="9"/>
                  </a:cubicBezTo>
                  <a:cubicBezTo>
                    <a:pt x="12" y="9"/>
                    <a:pt x="12" y="9"/>
                    <a:pt x="12" y="9"/>
                  </a:cubicBezTo>
                  <a:lnTo>
                    <a:pt x="12" y="24"/>
                  </a:lnTo>
                  <a:close/>
                  <a:moveTo>
                    <a:pt x="23" y="25"/>
                  </a:moveTo>
                  <a:cubicBezTo>
                    <a:pt x="19" y="25"/>
                    <a:pt x="17" y="21"/>
                    <a:pt x="17" y="17"/>
                  </a:cubicBezTo>
                  <a:cubicBezTo>
                    <a:pt x="17" y="12"/>
                    <a:pt x="19" y="8"/>
                    <a:pt x="23" y="8"/>
                  </a:cubicBezTo>
                  <a:cubicBezTo>
                    <a:pt x="27" y="8"/>
                    <a:pt x="29" y="12"/>
                    <a:pt x="29" y="16"/>
                  </a:cubicBezTo>
                  <a:cubicBezTo>
                    <a:pt x="29" y="21"/>
                    <a:pt x="27" y="25"/>
                    <a:pt x="2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Freeform 13"/>
            <p:cNvSpPr/>
            <p:nvPr/>
          </p:nvSpPr>
          <p:spPr bwMode="auto">
            <a:xfrm>
              <a:off x="2811463" y="3503613"/>
              <a:ext cx="15875" cy="41275"/>
            </a:xfrm>
            <a:custGeom>
              <a:avLst/>
              <a:gdLst>
                <a:gd name="T0" fmla="*/ 2 w 4"/>
                <a:gd name="T1" fmla="*/ 0 h 11"/>
                <a:gd name="T2" fmla="*/ 0 w 4"/>
                <a:gd name="T3" fmla="*/ 6 h 11"/>
                <a:gd name="T4" fmla="*/ 2 w 4"/>
                <a:gd name="T5" fmla="*/ 11 h 11"/>
                <a:gd name="T6" fmla="*/ 4 w 4"/>
                <a:gd name="T7" fmla="*/ 5 h 11"/>
                <a:gd name="T8" fmla="*/ 2 w 4"/>
                <a:gd name="T9" fmla="*/ 0 h 11"/>
              </a:gdLst>
              <a:ahLst/>
              <a:cxnLst>
                <a:cxn ang="0">
                  <a:pos x="T0" y="T1"/>
                </a:cxn>
                <a:cxn ang="0">
                  <a:pos x="T2" y="T3"/>
                </a:cxn>
                <a:cxn ang="0">
                  <a:pos x="T4" y="T5"/>
                </a:cxn>
                <a:cxn ang="0">
                  <a:pos x="T6" y="T7"/>
                </a:cxn>
                <a:cxn ang="0">
                  <a:pos x="T8" y="T9"/>
                </a:cxn>
              </a:cxnLst>
              <a:rect l="0" t="0" r="r" b="b"/>
              <a:pathLst>
                <a:path w="4" h="11">
                  <a:moveTo>
                    <a:pt x="2" y="0"/>
                  </a:moveTo>
                  <a:cubicBezTo>
                    <a:pt x="1" y="0"/>
                    <a:pt x="0" y="2"/>
                    <a:pt x="0" y="6"/>
                  </a:cubicBezTo>
                  <a:cubicBezTo>
                    <a:pt x="0" y="9"/>
                    <a:pt x="1" y="11"/>
                    <a:pt x="2" y="11"/>
                  </a:cubicBezTo>
                  <a:cubicBezTo>
                    <a:pt x="3" y="11"/>
                    <a:pt x="4" y="9"/>
                    <a:pt x="4" y="5"/>
                  </a:cubicBezTo>
                  <a:cubicBezTo>
                    <a:pt x="4" y="2"/>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6" name="Group 56"/>
          <p:cNvGrpSpPr/>
          <p:nvPr/>
        </p:nvGrpSpPr>
        <p:grpSpPr>
          <a:xfrm>
            <a:off x="5419634" y="1472961"/>
            <a:ext cx="1409700" cy="909638"/>
            <a:chOff x="3630613" y="3930650"/>
            <a:chExt cx="1409700" cy="909638"/>
          </a:xfrm>
          <a:solidFill>
            <a:schemeClr val="bg2">
              <a:lumMod val="25000"/>
            </a:schemeClr>
          </a:solidFill>
        </p:grpSpPr>
        <p:sp>
          <p:nvSpPr>
            <p:cNvPr id="17" name="Freeform 14"/>
            <p:cNvSpPr>
              <a:spLocks noEditPoints="1"/>
            </p:cNvSpPr>
            <p:nvPr/>
          </p:nvSpPr>
          <p:spPr bwMode="auto">
            <a:xfrm>
              <a:off x="3630613" y="4730750"/>
              <a:ext cx="1409700" cy="109538"/>
            </a:xfrm>
            <a:custGeom>
              <a:avLst/>
              <a:gdLst>
                <a:gd name="T0" fmla="*/ 360 w 375"/>
                <a:gd name="T1" fmla="*/ 0 h 29"/>
                <a:gd name="T2" fmla="*/ 15 w 375"/>
                <a:gd name="T3" fmla="*/ 0 h 29"/>
                <a:gd name="T4" fmla="*/ 0 w 375"/>
                <a:gd name="T5" fmla="*/ 14 h 29"/>
                <a:gd name="T6" fmla="*/ 15 w 375"/>
                <a:gd name="T7" fmla="*/ 29 h 29"/>
                <a:gd name="T8" fmla="*/ 360 w 375"/>
                <a:gd name="T9" fmla="*/ 29 h 29"/>
                <a:gd name="T10" fmla="*/ 375 w 375"/>
                <a:gd name="T11" fmla="*/ 14 h 29"/>
                <a:gd name="T12" fmla="*/ 360 w 375"/>
                <a:gd name="T13" fmla="*/ 0 h 29"/>
                <a:gd name="T14" fmla="*/ 210 w 375"/>
                <a:gd name="T15" fmla="*/ 14 h 29"/>
                <a:gd name="T16" fmla="*/ 165 w 375"/>
                <a:gd name="T17" fmla="*/ 14 h 29"/>
                <a:gd name="T18" fmla="*/ 161 w 375"/>
                <a:gd name="T19" fmla="*/ 10 h 29"/>
                <a:gd name="T20" fmla="*/ 165 w 375"/>
                <a:gd name="T21" fmla="*/ 6 h 29"/>
                <a:gd name="T22" fmla="*/ 210 w 375"/>
                <a:gd name="T23" fmla="*/ 6 h 29"/>
                <a:gd name="T24" fmla="*/ 214 w 375"/>
                <a:gd name="T25" fmla="*/ 10 h 29"/>
                <a:gd name="T26" fmla="*/ 210 w 375"/>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29">
                  <a:moveTo>
                    <a:pt x="360" y="0"/>
                  </a:moveTo>
                  <a:cubicBezTo>
                    <a:pt x="15" y="0"/>
                    <a:pt x="15" y="0"/>
                    <a:pt x="15" y="0"/>
                  </a:cubicBezTo>
                  <a:cubicBezTo>
                    <a:pt x="7" y="0"/>
                    <a:pt x="0" y="6"/>
                    <a:pt x="0" y="14"/>
                  </a:cubicBezTo>
                  <a:cubicBezTo>
                    <a:pt x="0" y="22"/>
                    <a:pt x="7" y="29"/>
                    <a:pt x="15" y="29"/>
                  </a:cubicBezTo>
                  <a:cubicBezTo>
                    <a:pt x="360" y="29"/>
                    <a:pt x="360" y="29"/>
                    <a:pt x="360" y="29"/>
                  </a:cubicBezTo>
                  <a:cubicBezTo>
                    <a:pt x="368" y="29"/>
                    <a:pt x="375" y="22"/>
                    <a:pt x="375" y="14"/>
                  </a:cubicBezTo>
                  <a:cubicBezTo>
                    <a:pt x="375" y="6"/>
                    <a:pt x="368" y="0"/>
                    <a:pt x="360" y="0"/>
                  </a:cubicBezTo>
                  <a:close/>
                  <a:moveTo>
                    <a:pt x="210" y="14"/>
                  </a:moveTo>
                  <a:cubicBezTo>
                    <a:pt x="165" y="14"/>
                    <a:pt x="165" y="14"/>
                    <a:pt x="165" y="14"/>
                  </a:cubicBezTo>
                  <a:cubicBezTo>
                    <a:pt x="163" y="14"/>
                    <a:pt x="161" y="13"/>
                    <a:pt x="161" y="10"/>
                  </a:cubicBezTo>
                  <a:cubicBezTo>
                    <a:pt x="161" y="8"/>
                    <a:pt x="163" y="6"/>
                    <a:pt x="165" y="6"/>
                  </a:cubicBezTo>
                  <a:cubicBezTo>
                    <a:pt x="210" y="6"/>
                    <a:pt x="210" y="6"/>
                    <a:pt x="210" y="6"/>
                  </a:cubicBezTo>
                  <a:cubicBezTo>
                    <a:pt x="212" y="6"/>
                    <a:pt x="214" y="8"/>
                    <a:pt x="214" y="10"/>
                  </a:cubicBezTo>
                  <a:cubicBezTo>
                    <a:pt x="214" y="13"/>
                    <a:pt x="212" y="14"/>
                    <a:pt x="21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 name="Freeform 15"/>
            <p:cNvSpPr>
              <a:spLocks noEditPoints="1"/>
            </p:cNvSpPr>
            <p:nvPr/>
          </p:nvSpPr>
          <p:spPr bwMode="auto">
            <a:xfrm>
              <a:off x="3713163" y="3930650"/>
              <a:ext cx="1244600" cy="766763"/>
            </a:xfrm>
            <a:custGeom>
              <a:avLst/>
              <a:gdLst>
                <a:gd name="T0" fmla="*/ 311 w 331"/>
                <a:gd name="T1" fmla="*/ 0 h 203"/>
                <a:gd name="T2" fmla="*/ 20 w 331"/>
                <a:gd name="T3" fmla="*/ 0 h 203"/>
                <a:gd name="T4" fmla="*/ 0 w 331"/>
                <a:gd name="T5" fmla="*/ 20 h 203"/>
                <a:gd name="T6" fmla="*/ 0 w 331"/>
                <a:gd name="T7" fmla="*/ 183 h 203"/>
                <a:gd name="T8" fmla="*/ 20 w 331"/>
                <a:gd name="T9" fmla="*/ 203 h 203"/>
                <a:gd name="T10" fmla="*/ 311 w 331"/>
                <a:gd name="T11" fmla="*/ 203 h 203"/>
                <a:gd name="T12" fmla="*/ 331 w 331"/>
                <a:gd name="T13" fmla="*/ 183 h 203"/>
                <a:gd name="T14" fmla="*/ 331 w 331"/>
                <a:gd name="T15" fmla="*/ 20 h 203"/>
                <a:gd name="T16" fmla="*/ 311 w 331"/>
                <a:gd name="T17" fmla="*/ 0 h 203"/>
                <a:gd name="T18" fmla="*/ 315 w 331"/>
                <a:gd name="T19" fmla="*/ 175 h 203"/>
                <a:gd name="T20" fmla="*/ 296 w 331"/>
                <a:gd name="T21" fmla="*/ 193 h 203"/>
                <a:gd name="T22" fmla="*/ 35 w 331"/>
                <a:gd name="T23" fmla="*/ 193 h 203"/>
                <a:gd name="T24" fmla="*/ 17 w 331"/>
                <a:gd name="T25" fmla="*/ 175 h 203"/>
                <a:gd name="T26" fmla="*/ 17 w 331"/>
                <a:gd name="T27" fmla="*/ 28 h 203"/>
                <a:gd name="T28" fmla="*/ 35 w 331"/>
                <a:gd name="T29" fmla="*/ 10 h 203"/>
                <a:gd name="T30" fmla="*/ 296 w 331"/>
                <a:gd name="T31" fmla="*/ 10 h 203"/>
                <a:gd name="T32" fmla="*/ 315 w 331"/>
                <a:gd name="T33" fmla="*/ 28 h 203"/>
                <a:gd name="T34" fmla="*/ 315 w 331"/>
                <a:gd name="T35" fmla="*/ 17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1" h="203">
                  <a:moveTo>
                    <a:pt x="311" y="0"/>
                  </a:moveTo>
                  <a:cubicBezTo>
                    <a:pt x="20" y="0"/>
                    <a:pt x="20" y="0"/>
                    <a:pt x="20" y="0"/>
                  </a:cubicBezTo>
                  <a:cubicBezTo>
                    <a:pt x="9" y="0"/>
                    <a:pt x="0" y="9"/>
                    <a:pt x="0" y="20"/>
                  </a:cubicBezTo>
                  <a:cubicBezTo>
                    <a:pt x="0" y="183"/>
                    <a:pt x="0" y="183"/>
                    <a:pt x="0" y="183"/>
                  </a:cubicBezTo>
                  <a:cubicBezTo>
                    <a:pt x="0" y="194"/>
                    <a:pt x="9" y="203"/>
                    <a:pt x="20" y="203"/>
                  </a:cubicBezTo>
                  <a:cubicBezTo>
                    <a:pt x="311" y="203"/>
                    <a:pt x="311" y="203"/>
                    <a:pt x="311" y="203"/>
                  </a:cubicBezTo>
                  <a:cubicBezTo>
                    <a:pt x="322" y="203"/>
                    <a:pt x="331" y="194"/>
                    <a:pt x="331" y="183"/>
                  </a:cubicBezTo>
                  <a:cubicBezTo>
                    <a:pt x="331" y="20"/>
                    <a:pt x="331" y="20"/>
                    <a:pt x="331" y="20"/>
                  </a:cubicBezTo>
                  <a:cubicBezTo>
                    <a:pt x="331" y="9"/>
                    <a:pt x="322" y="0"/>
                    <a:pt x="311" y="0"/>
                  </a:cubicBezTo>
                  <a:close/>
                  <a:moveTo>
                    <a:pt x="315" y="175"/>
                  </a:moveTo>
                  <a:cubicBezTo>
                    <a:pt x="315" y="185"/>
                    <a:pt x="306" y="193"/>
                    <a:pt x="296" y="193"/>
                  </a:cubicBezTo>
                  <a:cubicBezTo>
                    <a:pt x="35" y="193"/>
                    <a:pt x="35" y="193"/>
                    <a:pt x="35" y="193"/>
                  </a:cubicBezTo>
                  <a:cubicBezTo>
                    <a:pt x="25" y="193"/>
                    <a:pt x="17" y="185"/>
                    <a:pt x="17" y="175"/>
                  </a:cubicBezTo>
                  <a:cubicBezTo>
                    <a:pt x="17" y="28"/>
                    <a:pt x="17" y="28"/>
                    <a:pt x="17" y="28"/>
                  </a:cubicBezTo>
                  <a:cubicBezTo>
                    <a:pt x="17" y="18"/>
                    <a:pt x="25" y="10"/>
                    <a:pt x="35" y="10"/>
                  </a:cubicBezTo>
                  <a:cubicBezTo>
                    <a:pt x="296" y="10"/>
                    <a:pt x="296" y="10"/>
                    <a:pt x="296" y="10"/>
                  </a:cubicBezTo>
                  <a:cubicBezTo>
                    <a:pt x="306" y="10"/>
                    <a:pt x="315" y="18"/>
                    <a:pt x="315" y="28"/>
                  </a:cubicBezTo>
                  <a:lnTo>
                    <a:pt x="315"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Freeform 16"/>
            <p:cNvSpPr>
              <a:spLocks noEditPoints="1"/>
            </p:cNvSpPr>
            <p:nvPr/>
          </p:nvSpPr>
          <p:spPr bwMode="auto">
            <a:xfrm>
              <a:off x="3800828" y="3985275"/>
              <a:ext cx="1053394" cy="651460"/>
            </a:xfrm>
            <a:custGeom>
              <a:avLst/>
              <a:gdLst>
                <a:gd name="T0" fmla="*/ 279 w 298"/>
                <a:gd name="T1" fmla="*/ 0 h 183"/>
                <a:gd name="T2" fmla="*/ 18 w 298"/>
                <a:gd name="T3" fmla="*/ 0 h 183"/>
                <a:gd name="T4" fmla="*/ 0 w 298"/>
                <a:gd name="T5" fmla="*/ 18 h 183"/>
                <a:gd name="T6" fmla="*/ 0 w 298"/>
                <a:gd name="T7" fmla="*/ 165 h 183"/>
                <a:gd name="T8" fmla="*/ 18 w 298"/>
                <a:gd name="T9" fmla="*/ 183 h 183"/>
                <a:gd name="T10" fmla="*/ 279 w 298"/>
                <a:gd name="T11" fmla="*/ 183 h 183"/>
                <a:gd name="T12" fmla="*/ 298 w 298"/>
                <a:gd name="T13" fmla="*/ 165 h 183"/>
                <a:gd name="T14" fmla="*/ 298 w 298"/>
                <a:gd name="T15" fmla="*/ 18 h 183"/>
                <a:gd name="T16" fmla="*/ 279 w 298"/>
                <a:gd name="T17" fmla="*/ 0 h 183"/>
                <a:gd name="T18" fmla="*/ 287 w 298"/>
                <a:gd name="T19" fmla="*/ 40 h 183"/>
                <a:gd name="T20" fmla="*/ 233 w 298"/>
                <a:gd name="T21" fmla="*/ 98 h 183"/>
                <a:gd name="T22" fmla="*/ 232 w 298"/>
                <a:gd name="T23" fmla="*/ 98 h 183"/>
                <a:gd name="T24" fmla="*/ 232 w 298"/>
                <a:gd name="T25" fmla="*/ 98 h 183"/>
                <a:gd name="T26" fmla="*/ 232 w 298"/>
                <a:gd name="T27" fmla="*/ 98 h 183"/>
                <a:gd name="T28" fmla="*/ 231 w 298"/>
                <a:gd name="T29" fmla="*/ 98 h 183"/>
                <a:gd name="T30" fmla="*/ 228 w 298"/>
                <a:gd name="T31" fmla="*/ 100 h 183"/>
                <a:gd name="T32" fmla="*/ 226 w 298"/>
                <a:gd name="T33" fmla="*/ 99 h 183"/>
                <a:gd name="T34" fmla="*/ 221 w 298"/>
                <a:gd name="T35" fmla="*/ 96 h 183"/>
                <a:gd name="T36" fmla="*/ 198 w 298"/>
                <a:gd name="T37" fmla="*/ 73 h 183"/>
                <a:gd name="T38" fmla="*/ 158 w 298"/>
                <a:gd name="T39" fmla="*/ 131 h 183"/>
                <a:gd name="T40" fmla="*/ 149 w 298"/>
                <a:gd name="T41" fmla="*/ 133 h 183"/>
                <a:gd name="T42" fmla="*/ 147 w 298"/>
                <a:gd name="T43" fmla="*/ 130 h 183"/>
                <a:gd name="T44" fmla="*/ 144 w 298"/>
                <a:gd name="T45" fmla="*/ 128 h 183"/>
                <a:gd name="T46" fmla="*/ 117 w 298"/>
                <a:gd name="T47" fmla="*/ 101 h 183"/>
                <a:gd name="T48" fmla="*/ 18 w 298"/>
                <a:gd name="T49" fmla="*/ 163 h 183"/>
                <a:gd name="T50" fmla="*/ 9 w 298"/>
                <a:gd name="T51" fmla="*/ 161 h 183"/>
                <a:gd name="T52" fmla="*/ 11 w 298"/>
                <a:gd name="T53" fmla="*/ 152 h 183"/>
                <a:gd name="T54" fmla="*/ 115 w 298"/>
                <a:gd name="T55" fmla="*/ 87 h 183"/>
                <a:gd name="T56" fmla="*/ 118 w 298"/>
                <a:gd name="T57" fmla="*/ 86 h 183"/>
                <a:gd name="T58" fmla="*/ 123 w 298"/>
                <a:gd name="T59" fmla="*/ 88 h 183"/>
                <a:gd name="T60" fmla="*/ 152 w 298"/>
                <a:gd name="T61" fmla="*/ 117 h 183"/>
                <a:gd name="T62" fmla="*/ 191 w 298"/>
                <a:gd name="T63" fmla="*/ 60 h 183"/>
                <a:gd name="T64" fmla="*/ 196 w 298"/>
                <a:gd name="T65" fmla="*/ 57 h 183"/>
                <a:gd name="T66" fmla="*/ 204 w 298"/>
                <a:gd name="T67" fmla="*/ 61 h 183"/>
                <a:gd name="T68" fmla="*/ 227 w 298"/>
                <a:gd name="T69" fmla="*/ 84 h 183"/>
                <a:gd name="T70" fmla="*/ 278 w 298"/>
                <a:gd name="T71" fmla="*/ 31 h 183"/>
                <a:gd name="T72" fmla="*/ 287 w 298"/>
                <a:gd name="T73" fmla="*/ 31 h 183"/>
                <a:gd name="T74" fmla="*/ 287 w 298"/>
                <a:gd name="T75" fmla="*/ 4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8" h="183">
                  <a:moveTo>
                    <a:pt x="279" y="0"/>
                  </a:moveTo>
                  <a:cubicBezTo>
                    <a:pt x="18" y="0"/>
                    <a:pt x="18" y="0"/>
                    <a:pt x="18" y="0"/>
                  </a:cubicBezTo>
                  <a:cubicBezTo>
                    <a:pt x="8" y="0"/>
                    <a:pt x="0" y="8"/>
                    <a:pt x="0" y="18"/>
                  </a:cubicBezTo>
                  <a:cubicBezTo>
                    <a:pt x="0" y="165"/>
                    <a:pt x="0" y="165"/>
                    <a:pt x="0" y="165"/>
                  </a:cubicBezTo>
                  <a:cubicBezTo>
                    <a:pt x="0" y="175"/>
                    <a:pt x="8" y="183"/>
                    <a:pt x="18" y="183"/>
                  </a:cubicBezTo>
                  <a:cubicBezTo>
                    <a:pt x="279" y="183"/>
                    <a:pt x="279" y="183"/>
                    <a:pt x="279" y="183"/>
                  </a:cubicBezTo>
                  <a:cubicBezTo>
                    <a:pt x="289" y="183"/>
                    <a:pt x="298" y="175"/>
                    <a:pt x="298" y="165"/>
                  </a:cubicBezTo>
                  <a:cubicBezTo>
                    <a:pt x="298" y="18"/>
                    <a:pt x="298" y="18"/>
                    <a:pt x="298" y="18"/>
                  </a:cubicBezTo>
                  <a:cubicBezTo>
                    <a:pt x="298" y="8"/>
                    <a:pt x="289" y="0"/>
                    <a:pt x="279" y="0"/>
                  </a:cubicBezTo>
                  <a:close/>
                  <a:moveTo>
                    <a:pt x="287" y="40"/>
                  </a:moveTo>
                  <a:cubicBezTo>
                    <a:pt x="233" y="98"/>
                    <a:pt x="233" y="98"/>
                    <a:pt x="233" y="98"/>
                  </a:cubicBezTo>
                  <a:cubicBezTo>
                    <a:pt x="232" y="98"/>
                    <a:pt x="232" y="98"/>
                    <a:pt x="232" y="98"/>
                  </a:cubicBezTo>
                  <a:cubicBezTo>
                    <a:pt x="232" y="98"/>
                    <a:pt x="232" y="98"/>
                    <a:pt x="232" y="98"/>
                  </a:cubicBezTo>
                  <a:cubicBezTo>
                    <a:pt x="232" y="98"/>
                    <a:pt x="232" y="98"/>
                    <a:pt x="232" y="98"/>
                  </a:cubicBezTo>
                  <a:cubicBezTo>
                    <a:pt x="232" y="98"/>
                    <a:pt x="232" y="98"/>
                    <a:pt x="231" y="98"/>
                  </a:cubicBezTo>
                  <a:cubicBezTo>
                    <a:pt x="231" y="99"/>
                    <a:pt x="229" y="100"/>
                    <a:pt x="228" y="100"/>
                  </a:cubicBezTo>
                  <a:cubicBezTo>
                    <a:pt x="227" y="100"/>
                    <a:pt x="226" y="99"/>
                    <a:pt x="226" y="99"/>
                  </a:cubicBezTo>
                  <a:cubicBezTo>
                    <a:pt x="224" y="99"/>
                    <a:pt x="222" y="98"/>
                    <a:pt x="221" y="96"/>
                  </a:cubicBezTo>
                  <a:cubicBezTo>
                    <a:pt x="198" y="73"/>
                    <a:pt x="198" y="73"/>
                    <a:pt x="198" y="73"/>
                  </a:cubicBezTo>
                  <a:cubicBezTo>
                    <a:pt x="158" y="131"/>
                    <a:pt x="158" y="131"/>
                    <a:pt x="158" y="131"/>
                  </a:cubicBezTo>
                  <a:cubicBezTo>
                    <a:pt x="156" y="134"/>
                    <a:pt x="152" y="135"/>
                    <a:pt x="149" y="133"/>
                  </a:cubicBezTo>
                  <a:cubicBezTo>
                    <a:pt x="148" y="132"/>
                    <a:pt x="147" y="131"/>
                    <a:pt x="147" y="130"/>
                  </a:cubicBezTo>
                  <a:cubicBezTo>
                    <a:pt x="146" y="129"/>
                    <a:pt x="145" y="129"/>
                    <a:pt x="144" y="128"/>
                  </a:cubicBezTo>
                  <a:cubicBezTo>
                    <a:pt x="117" y="101"/>
                    <a:pt x="117" y="101"/>
                    <a:pt x="117" y="101"/>
                  </a:cubicBezTo>
                  <a:cubicBezTo>
                    <a:pt x="18" y="163"/>
                    <a:pt x="18" y="163"/>
                    <a:pt x="18" y="163"/>
                  </a:cubicBezTo>
                  <a:cubicBezTo>
                    <a:pt x="15" y="165"/>
                    <a:pt x="11" y="164"/>
                    <a:pt x="9" y="161"/>
                  </a:cubicBezTo>
                  <a:cubicBezTo>
                    <a:pt x="7" y="158"/>
                    <a:pt x="8" y="154"/>
                    <a:pt x="11" y="152"/>
                  </a:cubicBezTo>
                  <a:cubicBezTo>
                    <a:pt x="115" y="87"/>
                    <a:pt x="115" y="87"/>
                    <a:pt x="115" y="87"/>
                  </a:cubicBezTo>
                  <a:cubicBezTo>
                    <a:pt x="116" y="86"/>
                    <a:pt x="117" y="86"/>
                    <a:pt x="118" y="86"/>
                  </a:cubicBezTo>
                  <a:cubicBezTo>
                    <a:pt x="120" y="86"/>
                    <a:pt x="122" y="87"/>
                    <a:pt x="123" y="88"/>
                  </a:cubicBezTo>
                  <a:cubicBezTo>
                    <a:pt x="152" y="117"/>
                    <a:pt x="152" y="117"/>
                    <a:pt x="152" y="117"/>
                  </a:cubicBezTo>
                  <a:cubicBezTo>
                    <a:pt x="191" y="60"/>
                    <a:pt x="191" y="60"/>
                    <a:pt x="191" y="60"/>
                  </a:cubicBezTo>
                  <a:cubicBezTo>
                    <a:pt x="192" y="58"/>
                    <a:pt x="194" y="57"/>
                    <a:pt x="196" y="57"/>
                  </a:cubicBezTo>
                  <a:cubicBezTo>
                    <a:pt x="199" y="57"/>
                    <a:pt x="202" y="58"/>
                    <a:pt x="204" y="61"/>
                  </a:cubicBezTo>
                  <a:cubicBezTo>
                    <a:pt x="227" y="84"/>
                    <a:pt x="227" y="84"/>
                    <a:pt x="227" y="84"/>
                  </a:cubicBezTo>
                  <a:cubicBezTo>
                    <a:pt x="278" y="31"/>
                    <a:pt x="278" y="31"/>
                    <a:pt x="278" y="31"/>
                  </a:cubicBezTo>
                  <a:cubicBezTo>
                    <a:pt x="280" y="28"/>
                    <a:pt x="284" y="28"/>
                    <a:pt x="287" y="31"/>
                  </a:cubicBezTo>
                  <a:cubicBezTo>
                    <a:pt x="289" y="33"/>
                    <a:pt x="290" y="37"/>
                    <a:pt x="287"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0" name="TextBox 34"/>
          <p:cNvSpPr txBox="1"/>
          <p:nvPr/>
        </p:nvSpPr>
        <p:spPr>
          <a:xfrm>
            <a:off x="1031485" y="3825070"/>
            <a:ext cx="10158058" cy="737235"/>
          </a:xfrm>
          <a:prstGeom prst="rect">
            <a:avLst/>
          </a:prstGeom>
          <a:noFill/>
        </p:spPr>
        <p:txBody>
          <a:bodyPr wrap="square" rtlCol="0">
            <a:spAutoFit/>
          </a:bodyPr>
          <a:lstStyle>
            <a:defPPr>
              <a:defRPr lang="id-ID"/>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just">
              <a:lnSpc>
                <a:spcPct val="150000"/>
              </a:lnSpc>
            </a:pPr>
            <a:r>
              <a:rPr lang="en-US" sz="1400" dirty="0">
                <a:solidFill>
                  <a:schemeClr val="bg1">
                    <a:lumMod val="50000"/>
                  </a:schemeClr>
                </a:solidFill>
                <a:latin typeface="微软雅黑" panose="020B0503020204020204" pitchFamily="34" charset="-122"/>
                <a:ea typeface="微软雅黑" panose="020B0503020204020204" pitchFamily="34" charset="-122"/>
                <a:sym typeface="+mn-ea"/>
              </a:rPr>
              <a:t>       </a:t>
            </a:r>
            <a:r>
              <a:rPr sz="1400" dirty="0">
                <a:solidFill>
                  <a:schemeClr val="bg1">
                    <a:lumMod val="50000"/>
                  </a:schemeClr>
                </a:solidFill>
                <a:latin typeface="微软雅黑" panose="020B0503020204020204" pitchFamily="34" charset="-122"/>
                <a:ea typeface="微软雅黑" panose="020B0503020204020204" pitchFamily="34" charset="-122"/>
                <a:sym typeface="+mn-ea"/>
              </a:rPr>
              <a:t>妈妈口碑每日提供最用心最安心最贴心最省心最放心的测评服务，分享最新鲜的用品体验，纵向横向360°辐射母婴用品。我们不生产用品，我们只是好用品的搬运工。</a:t>
            </a:r>
            <a:endParaRPr sz="14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22" name="TextBox 263"/>
          <p:cNvSpPr txBox="1"/>
          <p:nvPr/>
        </p:nvSpPr>
        <p:spPr>
          <a:xfrm>
            <a:off x="1797050" y="2550160"/>
            <a:ext cx="993140" cy="333375"/>
          </a:xfrm>
          <a:prstGeom prst="rect">
            <a:avLst/>
          </a:prstGeom>
          <a:noFill/>
        </p:spPr>
        <p:txBody>
          <a:bodyPr wrap="square" rtlCol="0">
            <a:spAutoFit/>
          </a:bodyPr>
          <a:lstStyle/>
          <a:p>
            <a:pPr>
              <a:lnSpc>
                <a:spcPct val="150000"/>
              </a:lnSpc>
            </a:pPr>
            <a:r>
              <a:rPr lang="zh-CN" altLang="en-US" sz="1050" b="1" dirty="0">
                <a:solidFill>
                  <a:schemeClr val="bg1">
                    <a:lumMod val="50000"/>
                  </a:schemeClr>
                </a:solidFill>
                <a:latin typeface="微软雅黑" panose="020B0503020204020204" pitchFamily="34" charset="-122"/>
                <a:ea typeface="微软雅黑" panose="020B0503020204020204" pitchFamily="34" charset="-122"/>
              </a:rPr>
              <a:t>妈妈口碑</a:t>
            </a:r>
            <a:endParaRPr lang="zh-CN" altLang="en-US" sz="105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TextBox 267"/>
          <p:cNvSpPr txBox="1"/>
          <p:nvPr/>
        </p:nvSpPr>
        <p:spPr>
          <a:xfrm>
            <a:off x="4151630" y="2550160"/>
            <a:ext cx="4128770" cy="333375"/>
          </a:xfrm>
          <a:prstGeom prst="rect">
            <a:avLst/>
          </a:prstGeom>
          <a:noFill/>
        </p:spPr>
        <p:txBody>
          <a:bodyPr wrap="square" rtlCol="0">
            <a:spAutoFit/>
          </a:bodyPr>
          <a:lstStyle/>
          <a:p>
            <a:pPr algn="l">
              <a:lnSpc>
                <a:spcPct val="150000"/>
              </a:lnSpc>
            </a:pPr>
            <a:r>
              <a:rPr lang="zh-CN" sz="1050" dirty="0">
                <a:solidFill>
                  <a:schemeClr val="bg1">
                    <a:lumMod val="50000"/>
                  </a:schemeClr>
                </a:solidFill>
                <a:latin typeface="微软雅黑" panose="020B0503020204020204" pitchFamily="34" charset="-122"/>
                <a:ea typeface="微软雅黑" panose="020B0503020204020204" pitchFamily="34" charset="-122"/>
              </a:rPr>
              <a:t>口碑精选，省心推荐，新一代父母的首选母婴购物</a:t>
            </a:r>
            <a:r>
              <a:rPr lang="en-US" altLang="zh-CN" sz="1050" dirty="0">
                <a:solidFill>
                  <a:schemeClr val="bg1">
                    <a:lumMod val="50000"/>
                  </a:schemeClr>
                </a:solidFill>
                <a:latin typeface="微软雅黑" panose="020B0503020204020204" pitchFamily="34" charset="-122"/>
                <a:ea typeface="微软雅黑" panose="020B0503020204020204" pitchFamily="34" charset="-122"/>
              </a:rPr>
              <a:t>APP</a:t>
            </a:r>
            <a:endParaRPr lang="en-US" altLang="zh-CN" sz="10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270"/>
          <p:cNvSpPr txBox="1"/>
          <p:nvPr/>
        </p:nvSpPr>
        <p:spPr>
          <a:xfrm>
            <a:off x="9332595" y="2550160"/>
            <a:ext cx="2400300" cy="333375"/>
          </a:xfrm>
          <a:prstGeom prst="rect">
            <a:avLst/>
          </a:prstGeom>
          <a:noFill/>
        </p:spPr>
        <p:txBody>
          <a:bodyPr wrap="square" rtlCol="0">
            <a:spAutoFit/>
          </a:bodyPr>
          <a:lstStyle/>
          <a:p>
            <a:pPr>
              <a:lnSpc>
                <a:spcPct val="15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所属公司查询不到</a:t>
            </a:r>
            <a:endParaRPr lang="zh-CN" altLang="en-US" sz="105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 presetClass="entr" presetSubtype="4" fill="hold" nodeType="withEffect">
                                  <p:stCondLst>
                                    <p:cond delay="20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60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ppt_x"/>
                                          </p:val>
                                        </p:tav>
                                        <p:tav tm="100000">
                                          <p:val>
                                            <p:strVal val="#ppt_x"/>
                                          </p:val>
                                        </p:tav>
                                      </p:tavLst>
                                    </p:anim>
                                    <p:anim calcmode="lin" valueType="num">
                                      <p:cBhvr additive="base">
                                        <p:cTn id="15" dur="500" fill="hold"/>
                                        <p:tgtEl>
                                          <p:spTgt spid="16"/>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100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60655" y="1296035"/>
            <a:ext cx="2352675" cy="4183380"/>
          </a:xfrm>
          <a:prstGeom prst="rect">
            <a:avLst/>
          </a:prstGeom>
        </p:spPr>
      </p:pic>
      <p:pic>
        <p:nvPicPr>
          <p:cNvPr id="3" name="图片 2" descr="862aab1d-5563-43b9-8959-7066defbfca5"/>
          <p:cNvPicPr>
            <a:picLocks noChangeAspect="1"/>
          </p:cNvPicPr>
          <p:nvPr/>
        </p:nvPicPr>
        <p:blipFill>
          <a:blip r:embed="rId2"/>
          <a:stretch>
            <a:fillRect/>
          </a:stretch>
        </p:blipFill>
        <p:spPr>
          <a:xfrm>
            <a:off x="2568575" y="1296035"/>
            <a:ext cx="2352040" cy="4182745"/>
          </a:xfrm>
          <a:prstGeom prst="rect">
            <a:avLst/>
          </a:prstGeom>
        </p:spPr>
      </p:pic>
      <p:pic>
        <p:nvPicPr>
          <p:cNvPr id="4" name="图片 3" descr="412e49be-21aa-4193-84ff-63425627a7b2"/>
          <p:cNvPicPr>
            <a:picLocks noChangeAspect="1"/>
          </p:cNvPicPr>
          <p:nvPr/>
        </p:nvPicPr>
        <p:blipFill>
          <a:blip r:embed="rId3"/>
          <a:stretch>
            <a:fillRect/>
          </a:stretch>
        </p:blipFill>
        <p:spPr>
          <a:xfrm>
            <a:off x="4920615" y="1294765"/>
            <a:ext cx="2352675" cy="4184015"/>
          </a:xfrm>
          <a:prstGeom prst="rect">
            <a:avLst/>
          </a:prstGeom>
        </p:spPr>
      </p:pic>
      <p:pic>
        <p:nvPicPr>
          <p:cNvPr id="5" name="图片 4" descr="50e6a4c8-c5f9-40b0-bd0f-5ae96193a7ef"/>
          <p:cNvPicPr>
            <a:picLocks noChangeAspect="1"/>
          </p:cNvPicPr>
          <p:nvPr/>
        </p:nvPicPr>
        <p:blipFill>
          <a:blip r:embed="rId4"/>
          <a:stretch>
            <a:fillRect/>
          </a:stretch>
        </p:blipFill>
        <p:spPr>
          <a:xfrm>
            <a:off x="7383780" y="1296035"/>
            <a:ext cx="2352675" cy="4184015"/>
          </a:xfrm>
          <a:prstGeom prst="rect">
            <a:avLst/>
          </a:prstGeom>
        </p:spPr>
      </p:pic>
      <p:pic>
        <p:nvPicPr>
          <p:cNvPr id="6" name="图片 5" descr="4467a312-3a6f-4743-8344-ade841c1c70c"/>
          <p:cNvPicPr>
            <a:picLocks noChangeAspect="1"/>
          </p:cNvPicPr>
          <p:nvPr/>
        </p:nvPicPr>
        <p:blipFill>
          <a:blip r:embed="rId5"/>
          <a:stretch>
            <a:fillRect/>
          </a:stretch>
        </p:blipFill>
        <p:spPr>
          <a:xfrm>
            <a:off x="9791700" y="1296035"/>
            <a:ext cx="2352675" cy="4184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758655" y="206282"/>
            <a:ext cx="4673600" cy="914400"/>
            <a:chOff x="3744685" y="348342"/>
            <a:chExt cx="4673600" cy="914400"/>
          </a:xfrm>
        </p:grpSpPr>
        <p:sp>
          <p:nvSpPr>
            <p:cNvPr id="2" name="矩形 1"/>
            <p:cNvSpPr/>
            <p:nvPr/>
          </p:nvSpPr>
          <p:spPr>
            <a:xfrm>
              <a:off x="3744685" y="348342"/>
              <a:ext cx="4673600" cy="9144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3"/>
            <p:cNvSpPr txBox="1"/>
            <p:nvPr/>
          </p:nvSpPr>
          <p:spPr>
            <a:xfrm>
              <a:off x="4495445" y="457786"/>
              <a:ext cx="3172081" cy="583565"/>
            </a:xfrm>
            <a:prstGeom prst="rect">
              <a:avLst/>
            </a:prstGeom>
            <a:noFill/>
          </p:spPr>
          <p:txBody>
            <a:bodyPr wrap="square" rtlCol="0">
              <a:spAutoFit/>
            </a:bodyPr>
            <a:lstStyle/>
            <a:p>
              <a:pPr algn="ctr"/>
              <a:r>
                <a:rPr lang="zh-CN" altLang="en-US" sz="3200" spc="300" dirty="0">
                  <a:solidFill>
                    <a:schemeClr val="bg1">
                      <a:lumMod val="85000"/>
                    </a:schemeClr>
                  </a:solidFill>
                  <a:latin typeface="微软雅黑" panose="020B0503020204020204" pitchFamily="34" charset="-122"/>
                  <a:ea typeface="微软雅黑" panose="020B0503020204020204" pitchFamily="34" charset="-122"/>
                </a:rPr>
                <a:t>谭信</a:t>
              </a:r>
              <a:endParaRPr lang="zh-CN" altLang="en-US" sz="3200" spc="3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5" name="Group 42"/>
          <p:cNvGrpSpPr/>
          <p:nvPr/>
        </p:nvGrpSpPr>
        <p:grpSpPr>
          <a:xfrm>
            <a:off x="9162953" y="1417847"/>
            <a:ext cx="1329624" cy="1016000"/>
            <a:chOff x="5026025" y="3435350"/>
            <a:chExt cx="1770063" cy="1352551"/>
          </a:xfrm>
          <a:solidFill>
            <a:schemeClr val="bg2">
              <a:lumMod val="25000"/>
            </a:schemeClr>
          </a:solidFill>
        </p:grpSpPr>
        <p:sp>
          <p:nvSpPr>
            <p:cNvPr id="6" name="Freeform 5"/>
            <p:cNvSpPr/>
            <p:nvPr/>
          </p:nvSpPr>
          <p:spPr bwMode="auto">
            <a:xfrm>
              <a:off x="5397500" y="3484563"/>
              <a:ext cx="1030288" cy="1303338"/>
            </a:xfrm>
            <a:custGeom>
              <a:avLst/>
              <a:gdLst>
                <a:gd name="T0" fmla="*/ 89 w 274"/>
                <a:gd name="T1" fmla="*/ 160 h 345"/>
                <a:gd name="T2" fmla="*/ 8 w 274"/>
                <a:gd name="T3" fmla="*/ 345 h 345"/>
                <a:gd name="T4" fmla="*/ 265 w 274"/>
                <a:gd name="T5" fmla="*/ 345 h 345"/>
                <a:gd name="T6" fmla="*/ 184 w 274"/>
                <a:gd name="T7" fmla="*/ 160 h 345"/>
                <a:gd name="T8" fmla="*/ 226 w 274"/>
                <a:gd name="T9" fmla="*/ 88 h 345"/>
                <a:gd name="T10" fmla="*/ 137 w 274"/>
                <a:gd name="T11" fmla="*/ 0 h 345"/>
                <a:gd name="T12" fmla="*/ 47 w 274"/>
                <a:gd name="T13" fmla="*/ 86 h 345"/>
                <a:gd name="T14" fmla="*/ 89 w 274"/>
                <a:gd name="T15" fmla="*/ 160 h 3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345">
                  <a:moveTo>
                    <a:pt x="89" y="160"/>
                  </a:moveTo>
                  <a:cubicBezTo>
                    <a:pt x="13" y="191"/>
                    <a:pt x="0" y="272"/>
                    <a:pt x="8" y="345"/>
                  </a:cubicBezTo>
                  <a:cubicBezTo>
                    <a:pt x="265" y="345"/>
                    <a:pt x="265" y="345"/>
                    <a:pt x="265" y="345"/>
                  </a:cubicBezTo>
                  <a:cubicBezTo>
                    <a:pt x="274" y="272"/>
                    <a:pt x="261" y="191"/>
                    <a:pt x="184" y="160"/>
                  </a:cubicBezTo>
                  <a:cubicBezTo>
                    <a:pt x="209" y="145"/>
                    <a:pt x="225" y="118"/>
                    <a:pt x="226" y="88"/>
                  </a:cubicBezTo>
                  <a:cubicBezTo>
                    <a:pt x="226" y="40"/>
                    <a:pt x="187" y="1"/>
                    <a:pt x="137" y="0"/>
                  </a:cubicBezTo>
                  <a:cubicBezTo>
                    <a:pt x="88" y="0"/>
                    <a:pt x="48" y="38"/>
                    <a:pt x="47" y="86"/>
                  </a:cubicBezTo>
                  <a:cubicBezTo>
                    <a:pt x="47" y="117"/>
                    <a:pt x="64" y="145"/>
                    <a:pt x="89"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 name="Freeform 6"/>
            <p:cNvSpPr/>
            <p:nvPr/>
          </p:nvSpPr>
          <p:spPr bwMode="auto">
            <a:xfrm>
              <a:off x="6210300" y="3435350"/>
              <a:ext cx="585788" cy="1027113"/>
            </a:xfrm>
            <a:custGeom>
              <a:avLst/>
              <a:gdLst>
                <a:gd name="T0" fmla="*/ 0 w 156"/>
                <a:gd name="T1" fmla="*/ 173 h 272"/>
                <a:gd name="T2" fmla="*/ 70 w 156"/>
                <a:gd name="T3" fmla="*/ 272 h 272"/>
                <a:gd name="T4" fmla="*/ 151 w 156"/>
                <a:gd name="T5" fmla="*/ 271 h 272"/>
                <a:gd name="T6" fmla="*/ 91 w 156"/>
                <a:gd name="T7" fmla="*/ 136 h 272"/>
                <a:gd name="T8" fmla="*/ 122 w 156"/>
                <a:gd name="T9" fmla="*/ 82 h 272"/>
                <a:gd name="T10" fmla="*/ 8 w 156"/>
                <a:gd name="T11" fmla="*/ 40 h 272"/>
                <a:gd name="T12" fmla="*/ 0 w 156"/>
                <a:gd name="T13" fmla="*/ 173 h 272"/>
              </a:gdLst>
              <a:ahLst/>
              <a:cxnLst>
                <a:cxn ang="0">
                  <a:pos x="T0" y="T1"/>
                </a:cxn>
                <a:cxn ang="0">
                  <a:pos x="T2" y="T3"/>
                </a:cxn>
                <a:cxn ang="0">
                  <a:pos x="T4" y="T5"/>
                </a:cxn>
                <a:cxn ang="0">
                  <a:pos x="T6" y="T7"/>
                </a:cxn>
                <a:cxn ang="0">
                  <a:pos x="T8" y="T9"/>
                </a:cxn>
                <a:cxn ang="0">
                  <a:pos x="T10" y="T11"/>
                </a:cxn>
                <a:cxn ang="0">
                  <a:pos x="T12" y="T13"/>
                </a:cxn>
              </a:cxnLst>
              <a:rect l="0" t="0" r="r" b="b"/>
              <a:pathLst>
                <a:path w="156" h="272">
                  <a:moveTo>
                    <a:pt x="0" y="173"/>
                  </a:moveTo>
                  <a:cubicBezTo>
                    <a:pt x="39" y="188"/>
                    <a:pt x="64" y="230"/>
                    <a:pt x="70" y="272"/>
                  </a:cubicBezTo>
                  <a:cubicBezTo>
                    <a:pt x="151" y="271"/>
                    <a:pt x="151" y="271"/>
                    <a:pt x="151" y="271"/>
                  </a:cubicBezTo>
                  <a:cubicBezTo>
                    <a:pt x="156" y="218"/>
                    <a:pt x="147" y="158"/>
                    <a:pt x="91" y="136"/>
                  </a:cubicBezTo>
                  <a:cubicBezTo>
                    <a:pt x="110" y="125"/>
                    <a:pt x="122" y="105"/>
                    <a:pt x="122" y="82"/>
                  </a:cubicBezTo>
                  <a:cubicBezTo>
                    <a:pt x="121" y="25"/>
                    <a:pt x="47" y="0"/>
                    <a:pt x="8" y="40"/>
                  </a:cubicBezTo>
                  <a:cubicBezTo>
                    <a:pt x="47" y="75"/>
                    <a:pt x="35" y="147"/>
                    <a:pt x="0" y="1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 name="Freeform 7"/>
            <p:cNvSpPr/>
            <p:nvPr/>
          </p:nvSpPr>
          <p:spPr bwMode="auto">
            <a:xfrm>
              <a:off x="5026025" y="3435350"/>
              <a:ext cx="590550" cy="1027113"/>
            </a:xfrm>
            <a:custGeom>
              <a:avLst/>
              <a:gdLst>
                <a:gd name="T0" fmla="*/ 5 w 157"/>
                <a:gd name="T1" fmla="*/ 271 h 272"/>
                <a:gd name="T2" fmla="*/ 86 w 157"/>
                <a:gd name="T3" fmla="*/ 272 h 272"/>
                <a:gd name="T4" fmla="*/ 157 w 157"/>
                <a:gd name="T5" fmla="*/ 173 h 272"/>
                <a:gd name="T6" fmla="*/ 148 w 157"/>
                <a:gd name="T7" fmla="*/ 40 h 272"/>
                <a:gd name="T8" fmla="*/ 34 w 157"/>
                <a:gd name="T9" fmla="*/ 82 h 272"/>
                <a:gd name="T10" fmla="*/ 65 w 157"/>
                <a:gd name="T11" fmla="*/ 136 h 272"/>
                <a:gd name="T12" fmla="*/ 5 w 157"/>
                <a:gd name="T13" fmla="*/ 271 h 272"/>
              </a:gdLst>
              <a:ahLst/>
              <a:cxnLst>
                <a:cxn ang="0">
                  <a:pos x="T0" y="T1"/>
                </a:cxn>
                <a:cxn ang="0">
                  <a:pos x="T2" y="T3"/>
                </a:cxn>
                <a:cxn ang="0">
                  <a:pos x="T4" y="T5"/>
                </a:cxn>
                <a:cxn ang="0">
                  <a:pos x="T6" y="T7"/>
                </a:cxn>
                <a:cxn ang="0">
                  <a:pos x="T8" y="T9"/>
                </a:cxn>
                <a:cxn ang="0">
                  <a:pos x="T10" y="T11"/>
                </a:cxn>
                <a:cxn ang="0">
                  <a:pos x="T12" y="T13"/>
                </a:cxn>
              </a:cxnLst>
              <a:rect l="0" t="0" r="r" b="b"/>
              <a:pathLst>
                <a:path w="157" h="272">
                  <a:moveTo>
                    <a:pt x="5" y="271"/>
                  </a:moveTo>
                  <a:cubicBezTo>
                    <a:pt x="86" y="272"/>
                    <a:pt x="86" y="272"/>
                    <a:pt x="86" y="272"/>
                  </a:cubicBezTo>
                  <a:cubicBezTo>
                    <a:pt x="91" y="233"/>
                    <a:pt x="120" y="186"/>
                    <a:pt x="157" y="173"/>
                  </a:cubicBezTo>
                  <a:cubicBezTo>
                    <a:pt x="118" y="147"/>
                    <a:pt x="108" y="77"/>
                    <a:pt x="148" y="40"/>
                  </a:cubicBezTo>
                  <a:cubicBezTo>
                    <a:pt x="109" y="0"/>
                    <a:pt x="35" y="25"/>
                    <a:pt x="34" y="82"/>
                  </a:cubicBezTo>
                  <a:cubicBezTo>
                    <a:pt x="34" y="105"/>
                    <a:pt x="46" y="125"/>
                    <a:pt x="65" y="136"/>
                  </a:cubicBezTo>
                  <a:cubicBezTo>
                    <a:pt x="9" y="158"/>
                    <a:pt x="0" y="218"/>
                    <a:pt x="5" y="2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9" name="Group 43"/>
          <p:cNvGrpSpPr/>
          <p:nvPr/>
        </p:nvGrpSpPr>
        <p:grpSpPr>
          <a:xfrm>
            <a:off x="1681428" y="1344522"/>
            <a:ext cx="1085850" cy="1017588"/>
            <a:chOff x="2206625" y="3460750"/>
            <a:chExt cx="1085850" cy="1017588"/>
          </a:xfrm>
          <a:solidFill>
            <a:schemeClr val="bg2">
              <a:lumMod val="25000"/>
            </a:schemeClr>
          </a:solidFill>
        </p:grpSpPr>
        <p:sp>
          <p:nvSpPr>
            <p:cNvPr id="10" name="Freeform 8"/>
            <p:cNvSpPr>
              <a:spLocks noEditPoints="1"/>
            </p:cNvSpPr>
            <p:nvPr/>
          </p:nvSpPr>
          <p:spPr bwMode="auto">
            <a:xfrm>
              <a:off x="2819400" y="3514725"/>
              <a:ext cx="209550" cy="211138"/>
            </a:xfrm>
            <a:custGeom>
              <a:avLst/>
              <a:gdLst>
                <a:gd name="T0" fmla="*/ 30 w 56"/>
                <a:gd name="T1" fmla="*/ 1 h 56"/>
                <a:gd name="T2" fmla="*/ 14 w 56"/>
                <a:gd name="T3" fmla="*/ 4 h 56"/>
                <a:gd name="T4" fmla="*/ 2 w 56"/>
                <a:gd name="T5" fmla="*/ 21 h 56"/>
                <a:gd name="T6" fmla="*/ 1 w 56"/>
                <a:gd name="T7" fmla="*/ 26 h 56"/>
                <a:gd name="T8" fmla="*/ 26 w 56"/>
                <a:gd name="T9" fmla="*/ 55 h 56"/>
                <a:gd name="T10" fmla="*/ 55 w 56"/>
                <a:gd name="T11" fmla="*/ 30 h 56"/>
                <a:gd name="T12" fmla="*/ 30 w 56"/>
                <a:gd name="T13" fmla="*/ 1 h 56"/>
                <a:gd name="T14" fmla="*/ 38 w 56"/>
                <a:gd name="T15" fmla="*/ 44 h 56"/>
                <a:gd name="T16" fmla="*/ 15 w 56"/>
                <a:gd name="T17" fmla="*/ 44 h 56"/>
                <a:gd name="T18" fmla="*/ 15 w 56"/>
                <a:gd name="T19" fmla="*/ 40 h 56"/>
                <a:gd name="T20" fmla="*/ 19 w 56"/>
                <a:gd name="T21" fmla="*/ 36 h 56"/>
                <a:gd name="T22" fmla="*/ 29 w 56"/>
                <a:gd name="T23" fmla="*/ 22 h 56"/>
                <a:gd name="T24" fmla="*/ 24 w 56"/>
                <a:gd name="T25" fmla="*/ 18 h 56"/>
                <a:gd name="T26" fmla="*/ 18 w 56"/>
                <a:gd name="T27" fmla="*/ 20 h 56"/>
                <a:gd name="T28" fmla="*/ 15 w 56"/>
                <a:gd name="T29" fmla="*/ 15 h 56"/>
                <a:gd name="T30" fmla="*/ 26 w 56"/>
                <a:gd name="T31" fmla="*/ 12 h 56"/>
                <a:gd name="T32" fmla="*/ 37 w 56"/>
                <a:gd name="T33" fmla="*/ 22 h 56"/>
                <a:gd name="T34" fmla="*/ 28 w 56"/>
                <a:gd name="T35" fmla="*/ 35 h 56"/>
                <a:gd name="T36" fmla="*/ 25 w 56"/>
                <a:gd name="T37" fmla="*/ 38 h 56"/>
                <a:gd name="T38" fmla="*/ 25 w 56"/>
                <a:gd name="T39" fmla="*/ 38 h 56"/>
                <a:gd name="T40" fmla="*/ 38 w 56"/>
                <a:gd name="T41" fmla="*/ 38 h 56"/>
                <a:gd name="T42" fmla="*/ 38 w 56"/>
                <a:gd name="T43"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6">
                  <a:moveTo>
                    <a:pt x="30" y="1"/>
                  </a:moveTo>
                  <a:cubicBezTo>
                    <a:pt x="24" y="0"/>
                    <a:pt x="19" y="2"/>
                    <a:pt x="14" y="4"/>
                  </a:cubicBezTo>
                  <a:cubicBezTo>
                    <a:pt x="13" y="12"/>
                    <a:pt x="8" y="19"/>
                    <a:pt x="2" y="21"/>
                  </a:cubicBezTo>
                  <a:cubicBezTo>
                    <a:pt x="1" y="23"/>
                    <a:pt x="1" y="25"/>
                    <a:pt x="1" y="26"/>
                  </a:cubicBezTo>
                  <a:cubicBezTo>
                    <a:pt x="0" y="41"/>
                    <a:pt x="11" y="54"/>
                    <a:pt x="26" y="55"/>
                  </a:cubicBezTo>
                  <a:cubicBezTo>
                    <a:pt x="41" y="56"/>
                    <a:pt x="54" y="45"/>
                    <a:pt x="55" y="30"/>
                  </a:cubicBezTo>
                  <a:cubicBezTo>
                    <a:pt x="56" y="15"/>
                    <a:pt x="45" y="2"/>
                    <a:pt x="30" y="1"/>
                  </a:cubicBezTo>
                  <a:close/>
                  <a:moveTo>
                    <a:pt x="38" y="44"/>
                  </a:moveTo>
                  <a:cubicBezTo>
                    <a:pt x="15" y="44"/>
                    <a:pt x="15" y="44"/>
                    <a:pt x="15" y="44"/>
                  </a:cubicBezTo>
                  <a:cubicBezTo>
                    <a:pt x="15" y="40"/>
                    <a:pt x="15" y="40"/>
                    <a:pt x="15" y="40"/>
                  </a:cubicBezTo>
                  <a:cubicBezTo>
                    <a:pt x="19" y="36"/>
                    <a:pt x="19" y="36"/>
                    <a:pt x="19" y="36"/>
                  </a:cubicBezTo>
                  <a:cubicBezTo>
                    <a:pt x="26" y="30"/>
                    <a:pt x="29" y="26"/>
                    <a:pt x="29" y="22"/>
                  </a:cubicBezTo>
                  <a:cubicBezTo>
                    <a:pt x="29" y="20"/>
                    <a:pt x="28" y="18"/>
                    <a:pt x="24" y="18"/>
                  </a:cubicBezTo>
                  <a:cubicBezTo>
                    <a:pt x="22" y="18"/>
                    <a:pt x="19" y="19"/>
                    <a:pt x="18" y="20"/>
                  </a:cubicBezTo>
                  <a:cubicBezTo>
                    <a:pt x="15" y="15"/>
                    <a:pt x="15" y="15"/>
                    <a:pt x="15" y="15"/>
                  </a:cubicBezTo>
                  <a:cubicBezTo>
                    <a:pt x="18" y="13"/>
                    <a:pt x="22" y="12"/>
                    <a:pt x="26" y="12"/>
                  </a:cubicBezTo>
                  <a:cubicBezTo>
                    <a:pt x="33" y="12"/>
                    <a:pt x="37" y="16"/>
                    <a:pt x="37" y="22"/>
                  </a:cubicBezTo>
                  <a:cubicBezTo>
                    <a:pt x="37" y="27"/>
                    <a:pt x="33" y="31"/>
                    <a:pt x="28" y="35"/>
                  </a:cubicBezTo>
                  <a:cubicBezTo>
                    <a:pt x="25" y="38"/>
                    <a:pt x="25" y="38"/>
                    <a:pt x="25" y="38"/>
                  </a:cubicBezTo>
                  <a:cubicBezTo>
                    <a:pt x="25" y="38"/>
                    <a:pt x="25" y="38"/>
                    <a:pt x="25" y="38"/>
                  </a:cubicBezTo>
                  <a:cubicBezTo>
                    <a:pt x="38" y="38"/>
                    <a:pt x="38" y="38"/>
                    <a:pt x="38" y="38"/>
                  </a:cubicBezTo>
                  <a:lnTo>
                    <a:pt x="38"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 name="Freeform 9"/>
            <p:cNvSpPr>
              <a:spLocks noEditPoints="1"/>
            </p:cNvSpPr>
            <p:nvPr/>
          </p:nvSpPr>
          <p:spPr bwMode="auto">
            <a:xfrm>
              <a:off x="2206625" y="3725863"/>
              <a:ext cx="1085850" cy="752475"/>
            </a:xfrm>
            <a:custGeom>
              <a:avLst/>
              <a:gdLst>
                <a:gd name="T0" fmla="*/ 268 w 289"/>
                <a:gd name="T1" fmla="*/ 33 h 199"/>
                <a:gd name="T2" fmla="*/ 268 w 289"/>
                <a:gd name="T3" fmla="*/ 39 h 199"/>
                <a:gd name="T4" fmla="*/ 277 w 289"/>
                <a:gd name="T5" fmla="*/ 46 h 199"/>
                <a:gd name="T6" fmla="*/ 260 w 289"/>
                <a:gd name="T7" fmla="*/ 43 h 199"/>
                <a:gd name="T8" fmla="*/ 258 w 289"/>
                <a:gd name="T9" fmla="*/ 56 h 199"/>
                <a:gd name="T10" fmla="*/ 275 w 289"/>
                <a:gd name="T11" fmla="*/ 61 h 199"/>
                <a:gd name="T12" fmla="*/ 276 w 289"/>
                <a:gd name="T13" fmla="*/ 60 h 199"/>
                <a:gd name="T14" fmla="*/ 273 w 289"/>
                <a:gd name="T15" fmla="*/ 66 h 199"/>
                <a:gd name="T16" fmla="*/ 254 w 289"/>
                <a:gd name="T17" fmla="*/ 64 h 199"/>
                <a:gd name="T18" fmla="*/ 157 w 289"/>
                <a:gd name="T19" fmla="*/ 10 h 199"/>
                <a:gd name="T20" fmla="*/ 151 w 289"/>
                <a:gd name="T21" fmla="*/ 20 h 199"/>
                <a:gd name="T22" fmla="*/ 186 w 289"/>
                <a:gd name="T23" fmla="*/ 32 h 199"/>
                <a:gd name="T24" fmla="*/ 186 w 289"/>
                <a:gd name="T25" fmla="*/ 40 h 199"/>
                <a:gd name="T26" fmla="*/ 108 w 289"/>
                <a:gd name="T27" fmla="*/ 40 h 199"/>
                <a:gd name="T28" fmla="*/ 105 w 289"/>
                <a:gd name="T29" fmla="*/ 32 h 199"/>
                <a:gd name="T30" fmla="*/ 119 w 289"/>
                <a:gd name="T31" fmla="*/ 26 h 199"/>
                <a:gd name="T32" fmla="*/ 108 w 289"/>
                <a:gd name="T33" fmla="*/ 15 h 199"/>
                <a:gd name="T34" fmla="*/ 88 w 289"/>
                <a:gd name="T35" fmla="*/ 23 h 199"/>
                <a:gd name="T36" fmla="*/ 64 w 289"/>
                <a:gd name="T37" fmla="*/ 19 h 199"/>
                <a:gd name="T38" fmla="*/ 70 w 289"/>
                <a:gd name="T39" fmla="*/ 33 h 199"/>
                <a:gd name="T40" fmla="*/ 42 w 289"/>
                <a:gd name="T41" fmla="*/ 66 h 199"/>
                <a:gd name="T42" fmla="*/ 32 w 289"/>
                <a:gd name="T43" fmla="*/ 65 h 199"/>
                <a:gd name="T44" fmla="*/ 0 w 289"/>
                <a:gd name="T45" fmla="*/ 104 h 199"/>
                <a:gd name="T46" fmla="*/ 32 w 289"/>
                <a:gd name="T47" fmla="*/ 144 h 199"/>
                <a:gd name="T48" fmla="*/ 54 w 289"/>
                <a:gd name="T49" fmla="*/ 140 h 199"/>
                <a:gd name="T50" fmla="*/ 78 w 289"/>
                <a:gd name="T51" fmla="*/ 161 h 199"/>
                <a:gd name="T52" fmla="*/ 83 w 289"/>
                <a:gd name="T53" fmla="*/ 180 h 199"/>
                <a:gd name="T54" fmla="*/ 116 w 289"/>
                <a:gd name="T55" fmla="*/ 196 h 199"/>
                <a:gd name="T56" fmla="*/ 149 w 289"/>
                <a:gd name="T57" fmla="*/ 180 h 199"/>
                <a:gd name="T58" fmla="*/ 162 w 289"/>
                <a:gd name="T59" fmla="*/ 179 h 199"/>
                <a:gd name="T60" fmla="*/ 161 w 289"/>
                <a:gd name="T61" fmla="*/ 182 h 199"/>
                <a:gd name="T62" fmla="*/ 194 w 289"/>
                <a:gd name="T63" fmla="*/ 199 h 199"/>
                <a:gd name="T64" fmla="*/ 226 w 289"/>
                <a:gd name="T65" fmla="*/ 182 h 199"/>
                <a:gd name="T66" fmla="*/ 227 w 289"/>
                <a:gd name="T67" fmla="*/ 155 h 199"/>
                <a:gd name="T68" fmla="*/ 261 w 289"/>
                <a:gd name="T69" fmla="*/ 94 h 199"/>
                <a:gd name="T70" fmla="*/ 258 w 289"/>
                <a:gd name="T71" fmla="*/ 74 h 199"/>
                <a:gd name="T72" fmla="*/ 282 w 289"/>
                <a:gd name="T73" fmla="*/ 64 h 199"/>
                <a:gd name="T74" fmla="*/ 283 w 289"/>
                <a:gd name="T75" fmla="*/ 55 h 199"/>
                <a:gd name="T76" fmla="*/ 268 w 289"/>
                <a:gd name="T77" fmla="*/ 33 h 199"/>
                <a:gd name="T78" fmla="*/ 272 w 289"/>
                <a:gd name="T79" fmla="*/ 55 h 199"/>
                <a:gd name="T80" fmla="*/ 264 w 289"/>
                <a:gd name="T81" fmla="*/ 50 h 199"/>
                <a:gd name="T82" fmla="*/ 268 w 289"/>
                <a:gd name="T83" fmla="*/ 49 h 199"/>
                <a:gd name="T84" fmla="*/ 274 w 289"/>
                <a:gd name="T85" fmla="*/ 55 h 199"/>
                <a:gd name="T86" fmla="*/ 272 w 289"/>
                <a:gd name="T87" fmla="*/ 55 h 199"/>
                <a:gd name="T88" fmla="*/ 12 w 289"/>
                <a:gd name="T89" fmla="*/ 111 h 199"/>
                <a:gd name="T90" fmla="*/ 6 w 289"/>
                <a:gd name="T91" fmla="*/ 102 h 199"/>
                <a:gd name="T92" fmla="*/ 12 w 289"/>
                <a:gd name="T93" fmla="*/ 92 h 199"/>
                <a:gd name="T94" fmla="*/ 18 w 289"/>
                <a:gd name="T95" fmla="*/ 102 h 199"/>
                <a:gd name="T96" fmla="*/ 12 w 289"/>
                <a:gd name="T97" fmla="*/ 111 h 199"/>
                <a:gd name="T98" fmla="*/ 33 w 289"/>
                <a:gd name="T99" fmla="*/ 115 h 199"/>
                <a:gd name="T100" fmla="*/ 26 w 289"/>
                <a:gd name="T101" fmla="*/ 105 h 199"/>
                <a:gd name="T102" fmla="*/ 33 w 289"/>
                <a:gd name="T103" fmla="*/ 95 h 199"/>
                <a:gd name="T104" fmla="*/ 39 w 289"/>
                <a:gd name="T105" fmla="*/ 105 h 199"/>
                <a:gd name="T106" fmla="*/ 33 w 289"/>
                <a:gd name="T107" fmla="*/ 115 h 199"/>
                <a:gd name="T108" fmla="*/ 68 w 289"/>
                <a:gd name="T109" fmla="*/ 69 h 199"/>
                <a:gd name="T110" fmla="*/ 59 w 289"/>
                <a:gd name="T111" fmla="*/ 74 h 199"/>
                <a:gd name="T112" fmla="*/ 60 w 289"/>
                <a:gd name="T113" fmla="*/ 73 h 199"/>
                <a:gd name="T114" fmla="*/ 60 w 289"/>
                <a:gd name="T115" fmla="*/ 67 h 199"/>
                <a:gd name="T116" fmla="*/ 54 w 289"/>
                <a:gd name="T117" fmla="*/ 69 h 199"/>
                <a:gd name="T118" fmla="*/ 53 w 289"/>
                <a:gd name="T119" fmla="*/ 71 h 199"/>
                <a:gd name="T120" fmla="*/ 54 w 289"/>
                <a:gd name="T121" fmla="*/ 60 h 199"/>
                <a:gd name="T122" fmla="*/ 67 w 289"/>
                <a:gd name="T123" fmla="*/ 55 h 199"/>
                <a:gd name="T124" fmla="*/ 68 w 289"/>
                <a:gd name="T125" fmla="*/ 6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9" h="199">
                  <a:moveTo>
                    <a:pt x="268" y="33"/>
                  </a:moveTo>
                  <a:cubicBezTo>
                    <a:pt x="265" y="34"/>
                    <a:pt x="262" y="40"/>
                    <a:pt x="268" y="39"/>
                  </a:cubicBezTo>
                  <a:cubicBezTo>
                    <a:pt x="273" y="38"/>
                    <a:pt x="276" y="42"/>
                    <a:pt x="277" y="46"/>
                  </a:cubicBezTo>
                  <a:cubicBezTo>
                    <a:pt x="273" y="42"/>
                    <a:pt x="266" y="40"/>
                    <a:pt x="260" y="43"/>
                  </a:cubicBezTo>
                  <a:cubicBezTo>
                    <a:pt x="255" y="46"/>
                    <a:pt x="254" y="51"/>
                    <a:pt x="258" y="56"/>
                  </a:cubicBezTo>
                  <a:cubicBezTo>
                    <a:pt x="262" y="60"/>
                    <a:pt x="269" y="62"/>
                    <a:pt x="275" y="61"/>
                  </a:cubicBezTo>
                  <a:cubicBezTo>
                    <a:pt x="276" y="60"/>
                    <a:pt x="276" y="60"/>
                    <a:pt x="276" y="60"/>
                  </a:cubicBezTo>
                  <a:cubicBezTo>
                    <a:pt x="276" y="63"/>
                    <a:pt x="276" y="65"/>
                    <a:pt x="273" y="66"/>
                  </a:cubicBezTo>
                  <a:cubicBezTo>
                    <a:pt x="268" y="71"/>
                    <a:pt x="259" y="68"/>
                    <a:pt x="254" y="64"/>
                  </a:cubicBezTo>
                  <a:cubicBezTo>
                    <a:pt x="239" y="34"/>
                    <a:pt x="202" y="12"/>
                    <a:pt x="157" y="10"/>
                  </a:cubicBezTo>
                  <a:cubicBezTo>
                    <a:pt x="156" y="14"/>
                    <a:pt x="154" y="17"/>
                    <a:pt x="151" y="20"/>
                  </a:cubicBezTo>
                  <a:cubicBezTo>
                    <a:pt x="163" y="20"/>
                    <a:pt x="175" y="23"/>
                    <a:pt x="186" y="32"/>
                  </a:cubicBezTo>
                  <a:cubicBezTo>
                    <a:pt x="186" y="40"/>
                    <a:pt x="186" y="40"/>
                    <a:pt x="186" y="40"/>
                  </a:cubicBezTo>
                  <a:cubicBezTo>
                    <a:pt x="186" y="40"/>
                    <a:pt x="154" y="16"/>
                    <a:pt x="108" y="40"/>
                  </a:cubicBezTo>
                  <a:cubicBezTo>
                    <a:pt x="105" y="32"/>
                    <a:pt x="105" y="32"/>
                    <a:pt x="105" y="32"/>
                  </a:cubicBezTo>
                  <a:cubicBezTo>
                    <a:pt x="105" y="32"/>
                    <a:pt x="111" y="29"/>
                    <a:pt x="119" y="26"/>
                  </a:cubicBezTo>
                  <a:cubicBezTo>
                    <a:pt x="115" y="23"/>
                    <a:pt x="111" y="20"/>
                    <a:pt x="108" y="15"/>
                  </a:cubicBezTo>
                  <a:cubicBezTo>
                    <a:pt x="101" y="17"/>
                    <a:pt x="94" y="20"/>
                    <a:pt x="88" y="23"/>
                  </a:cubicBezTo>
                  <a:cubicBezTo>
                    <a:pt x="93" y="0"/>
                    <a:pt x="54" y="15"/>
                    <a:pt x="64" y="19"/>
                  </a:cubicBezTo>
                  <a:cubicBezTo>
                    <a:pt x="74" y="23"/>
                    <a:pt x="70" y="33"/>
                    <a:pt x="70" y="33"/>
                  </a:cubicBezTo>
                  <a:cubicBezTo>
                    <a:pt x="58" y="42"/>
                    <a:pt x="48" y="54"/>
                    <a:pt x="42" y="66"/>
                  </a:cubicBezTo>
                  <a:cubicBezTo>
                    <a:pt x="41" y="66"/>
                    <a:pt x="33" y="65"/>
                    <a:pt x="32" y="65"/>
                  </a:cubicBezTo>
                  <a:cubicBezTo>
                    <a:pt x="14" y="65"/>
                    <a:pt x="0" y="83"/>
                    <a:pt x="0" y="104"/>
                  </a:cubicBezTo>
                  <a:cubicBezTo>
                    <a:pt x="0" y="126"/>
                    <a:pt x="14" y="144"/>
                    <a:pt x="32" y="144"/>
                  </a:cubicBezTo>
                  <a:cubicBezTo>
                    <a:pt x="37" y="144"/>
                    <a:pt x="49" y="142"/>
                    <a:pt x="54" y="140"/>
                  </a:cubicBezTo>
                  <a:cubicBezTo>
                    <a:pt x="60" y="148"/>
                    <a:pt x="69" y="155"/>
                    <a:pt x="78" y="161"/>
                  </a:cubicBezTo>
                  <a:cubicBezTo>
                    <a:pt x="89" y="168"/>
                    <a:pt x="83" y="180"/>
                    <a:pt x="83" y="180"/>
                  </a:cubicBezTo>
                  <a:cubicBezTo>
                    <a:pt x="83" y="189"/>
                    <a:pt x="98" y="196"/>
                    <a:pt x="116" y="196"/>
                  </a:cubicBezTo>
                  <a:cubicBezTo>
                    <a:pt x="134" y="196"/>
                    <a:pt x="149" y="189"/>
                    <a:pt x="149" y="180"/>
                  </a:cubicBezTo>
                  <a:cubicBezTo>
                    <a:pt x="153" y="180"/>
                    <a:pt x="157" y="179"/>
                    <a:pt x="162" y="179"/>
                  </a:cubicBezTo>
                  <a:cubicBezTo>
                    <a:pt x="161" y="180"/>
                    <a:pt x="161" y="181"/>
                    <a:pt x="161" y="182"/>
                  </a:cubicBezTo>
                  <a:cubicBezTo>
                    <a:pt x="161" y="192"/>
                    <a:pt x="176" y="199"/>
                    <a:pt x="194" y="199"/>
                  </a:cubicBezTo>
                  <a:cubicBezTo>
                    <a:pt x="212" y="199"/>
                    <a:pt x="226" y="192"/>
                    <a:pt x="226" y="182"/>
                  </a:cubicBezTo>
                  <a:cubicBezTo>
                    <a:pt x="226" y="182"/>
                    <a:pt x="214" y="167"/>
                    <a:pt x="227" y="155"/>
                  </a:cubicBezTo>
                  <a:cubicBezTo>
                    <a:pt x="247" y="138"/>
                    <a:pt x="261" y="118"/>
                    <a:pt x="261" y="94"/>
                  </a:cubicBezTo>
                  <a:cubicBezTo>
                    <a:pt x="261" y="88"/>
                    <a:pt x="260" y="81"/>
                    <a:pt x="258" y="74"/>
                  </a:cubicBezTo>
                  <a:cubicBezTo>
                    <a:pt x="267" y="76"/>
                    <a:pt x="278" y="73"/>
                    <a:pt x="282" y="64"/>
                  </a:cubicBezTo>
                  <a:cubicBezTo>
                    <a:pt x="284" y="61"/>
                    <a:pt x="284" y="58"/>
                    <a:pt x="283" y="55"/>
                  </a:cubicBezTo>
                  <a:cubicBezTo>
                    <a:pt x="289" y="45"/>
                    <a:pt x="282" y="29"/>
                    <a:pt x="268" y="33"/>
                  </a:cubicBezTo>
                  <a:close/>
                  <a:moveTo>
                    <a:pt x="272" y="55"/>
                  </a:moveTo>
                  <a:cubicBezTo>
                    <a:pt x="269" y="54"/>
                    <a:pt x="266" y="52"/>
                    <a:pt x="264" y="50"/>
                  </a:cubicBezTo>
                  <a:cubicBezTo>
                    <a:pt x="260" y="46"/>
                    <a:pt x="266" y="47"/>
                    <a:pt x="268" y="49"/>
                  </a:cubicBezTo>
                  <a:cubicBezTo>
                    <a:pt x="270" y="50"/>
                    <a:pt x="273" y="52"/>
                    <a:pt x="274" y="55"/>
                  </a:cubicBezTo>
                  <a:cubicBezTo>
                    <a:pt x="273" y="55"/>
                    <a:pt x="273" y="55"/>
                    <a:pt x="272" y="55"/>
                  </a:cubicBezTo>
                  <a:close/>
                  <a:moveTo>
                    <a:pt x="12" y="111"/>
                  </a:moveTo>
                  <a:cubicBezTo>
                    <a:pt x="9" y="111"/>
                    <a:pt x="6" y="107"/>
                    <a:pt x="6" y="102"/>
                  </a:cubicBezTo>
                  <a:cubicBezTo>
                    <a:pt x="6" y="96"/>
                    <a:pt x="9" y="92"/>
                    <a:pt x="12" y="92"/>
                  </a:cubicBezTo>
                  <a:cubicBezTo>
                    <a:pt x="15" y="92"/>
                    <a:pt x="18" y="96"/>
                    <a:pt x="18" y="102"/>
                  </a:cubicBezTo>
                  <a:cubicBezTo>
                    <a:pt x="18" y="107"/>
                    <a:pt x="15" y="111"/>
                    <a:pt x="12" y="111"/>
                  </a:cubicBezTo>
                  <a:close/>
                  <a:moveTo>
                    <a:pt x="33" y="115"/>
                  </a:moveTo>
                  <a:cubicBezTo>
                    <a:pt x="29" y="115"/>
                    <a:pt x="26" y="110"/>
                    <a:pt x="26" y="105"/>
                  </a:cubicBezTo>
                  <a:cubicBezTo>
                    <a:pt x="26" y="99"/>
                    <a:pt x="29" y="95"/>
                    <a:pt x="33" y="95"/>
                  </a:cubicBezTo>
                  <a:cubicBezTo>
                    <a:pt x="36" y="95"/>
                    <a:pt x="39" y="99"/>
                    <a:pt x="39" y="105"/>
                  </a:cubicBezTo>
                  <a:cubicBezTo>
                    <a:pt x="39" y="110"/>
                    <a:pt x="36" y="115"/>
                    <a:pt x="33" y="115"/>
                  </a:cubicBezTo>
                  <a:close/>
                  <a:moveTo>
                    <a:pt x="68" y="69"/>
                  </a:moveTo>
                  <a:cubicBezTo>
                    <a:pt x="65" y="72"/>
                    <a:pt x="62" y="74"/>
                    <a:pt x="59" y="74"/>
                  </a:cubicBezTo>
                  <a:cubicBezTo>
                    <a:pt x="60" y="74"/>
                    <a:pt x="60" y="74"/>
                    <a:pt x="60" y="73"/>
                  </a:cubicBezTo>
                  <a:cubicBezTo>
                    <a:pt x="62" y="71"/>
                    <a:pt x="62" y="68"/>
                    <a:pt x="60" y="67"/>
                  </a:cubicBezTo>
                  <a:cubicBezTo>
                    <a:pt x="58" y="65"/>
                    <a:pt x="56" y="66"/>
                    <a:pt x="54" y="69"/>
                  </a:cubicBezTo>
                  <a:cubicBezTo>
                    <a:pt x="53" y="70"/>
                    <a:pt x="53" y="70"/>
                    <a:pt x="53" y="71"/>
                  </a:cubicBezTo>
                  <a:cubicBezTo>
                    <a:pt x="51" y="68"/>
                    <a:pt x="51" y="64"/>
                    <a:pt x="54" y="60"/>
                  </a:cubicBezTo>
                  <a:cubicBezTo>
                    <a:pt x="57" y="55"/>
                    <a:pt x="63" y="53"/>
                    <a:pt x="67" y="55"/>
                  </a:cubicBezTo>
                  <a:cubicBezTo>
                    <a:pt x="71" y="58"/>
                    <a:pt x="71" y="64"/>
                    <a:pt x="68"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Freeform 10"/>
            <p:cNvSpPr>
              <a:spLocks noEditPoints="1"/>
            </p:cNvSpPr>
            <p:nvPr/>
          </p:nvSpPr>
          <p:spPr bwMode="auto">
            <a:xfrm>
              <a:off x="2608263" y="3638550"/>
              <a:ext cx="184150" cy="185738"/>
            </a:xfrm>
            <a:custGeom>
              <a:avLst/>
              <a:gdLst>
                <a:gd name="T0" fmla="*/ 45 w 49"/>
                <a:gd name="T1" fmla="*/ 18 h 49"/>
                <a:gd name="T2" fmla="*/ 18 w 49"/>
                <a:gd name="T3" fmla="*/ 4 h 49"/>
                <a:gd name="T4" fmla="*/ 4 w 49"/>
                <a:gd name="T5" fmla="*/ 31 h 49"/>
                <a:gd name="T6" fmla="*/ 31 w 49"/>
                <a:gd name="T7" fmla="*/ 45 h 49"/>
                <a:gd name="T8" fmla="*/ 45 w 49"/>
                <a:gd name="T9" fmla="*/ 18 h 49"/>
                <a:gd name="T10" fmla="*/ 19 w 49"/>
                <a:gd name="T11" fmla="*/ 39 h 49"/>
                <a:gd name="T12" fmla="*/ 13 w 49"/>
                <a:gd name="T13" fmla="*/ 40 h 49"/>
                <a:gd name="T14" fmla="*/ 12 w 49"/>
                <a:gd name="T15" fmla="*/ 36 h 49"/>
                <a:gd name="T16" fmla="*/ 17 w 49"/>
                <a:gd name="T17" fmla="*/ 35 h 49"/>
                <a:gd name="T18" fmla="*/ 20 w 49"/>
                <a:gd name="T19" fmla="*/ 31 h 49"/>
                <a:gd name="T20" fmla="*/ 13 w 49"/>
                <a:gd name="T21" fmla="*/ 30 h 49"/>
                <a:gd name="T22" fmla="*/ 10 w 49"/>
                <a:gd name="T23" fmla="*/ 31 h 49"/>
                <a:gd name="T24" fmla="*/ 7 w 49"/>
                <a:gd name="T25" fmla="*/ 20 h 49"/>
                <a:gd name="T26" fmla="*/ 18 w 49"/>
                <a:gd name="T27" fmla="*/ 16 h 49"/>
                <a:gd name="T28" fmla="*/ 20 w 49"/>
                <a:gd name="T29" fmla="*/ 19 h 49"/>
                <a:gd name="T30" fmla="*/ 12 w 49"/>
                <a:gd name="T31" fmla="*/ 22 h 49"/>
                <a:gd name="T32" fmla="*/ 13 w 49"/>
                <a:gd name="T33" fmla="*/ 26 h 49"/>
                <a:gd name="T34" fmla="*/ 14 w 49"/>
                <a:gd name="T35" fmla="*/ 25 h 49"/>
                <a:gd name="T36" fmla="*/ 20 w 49"/>
                <a:gd name="T37" fmla="*/ 24 h 49"/>
                <a:gd name="T38" fmla="*/ 24 w 49"/>
                <a:gd name="T39" fmla="*/ 28 h 49"/>
                <a:gd name="T40" fmla="*/ 19 w 49"/>
                <a:gd name="T41" fmla="*/ 39 h 49"/>
                <a:gd name="T42" fmla="*/ 37 w 49"/>
                <a:gd name="T43" fmla="*/ 31 h 49"/>
                <a:gd name="T44" fmla="*/ 25 w 49"/>
                <a:gd name="T45" fmla="*/ 24 h 49"/>
                <a:gd name="T46" fmla="*/ 29 w 49"/>
                <a:gd name="T47" fmla="*/ 11 h 49"/>
                <a:gd name="T48" fmla="*/ 40 w 49"/>
                <a:gd name="T49" fmla="*/ 18 h 49"/>
                <a:gd name="T50" fmla="*/ 37 w 49"/>
                <a:gd name="T51"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9">
                  <a:moveTo>
                    <a:pt x="45" y="18"/>
                  </a:moveTo>
                  <a:cubicBezTo>
                    <a:pt x="41" y="6"/>
                    <a:pt x="29" y="0"/>
                    <a:pt x="18" y="4"/>
                  </a:cubicBezTo>
                  <a:cubicBezTo>
                    <a:pt x="6" y="8"/>
                    <a:pt x="0" y="20"/>
                    <a:pt x="4" y="31"/>
                  </a:cubicBezTo>
                  <a:cubicBezTo>
                    <a:pt x="8" y="43"/>
                    <a:pt x="20" y="49"/>
                    <a:pt x="31" y="45"/>
                  </a:cubicBezTo>
                  <a:cubicBezTo>
                    <a:pt x="43" y="41"/>
                    <a:pt x="49" y="29"/>
                    <a:pt x="45" y="18"/>
                  </a:cubicBezTo>
                  <a:close/>
                  <a:moveTo>
                    <a:pt x="19" y="39"/>
                  </a:moveTo>
                  <a:cubicBezTo>
                    <a:pt x="16" y="40"/>
                    <a:pt x="14" y="40"/>
                    <a:pt x="13" y="40"/>
                  </a:cubicBezTo>
                  <a:cubicBezTo>
                    <a:pt x="12" y="36"/>
                    <a:pt x="12" y="36"/>
                    <a:pt x="12" y="36"/>
                  </a:cubicBezTo>
                  <a:cubicBezTo>
                    <a:pt x="13" y="36"/>
                    <a:pt x="15" y="36"/>
                    <a:pt x="17" y="35"/>
                  </a:cubicBezTo>
                  <a:cubicBezTo>
                    <a:pt x="19" y="34"/>
                    <a:pt x="20" y="33"/>
                    <a:pt x="20" y="31"/>
                  </a:cubicBezTo>
                  <a:cubicBezTo>
                    <a:pt x="19" y="29"/>
                    <a:pt x="17" y="28"/>
                    <a:pt x="13" y="30"/>
                  </a:cubicBezTo>
                  <a:cubicBezTo>
                    <a:pt x="12" y="30"/>
                    <a:pt x="11" y="30"/>
                    <a:pt x="10" y="31"/>
                  </a:cubicBezTo>
                  <a:cubicBezTo>
                    <a:pt x="7" y="20"/>
                    <a:pt x="7" y="20"/>
                    <a:pt x="7" y="20"/>
                  </a:cubicBezTo>
                  <a:cubicBezTo>
                    <a:pt x="18" y="16"/>
                    <a:pt x="18" y="16"/>
                    <a:pt x="18" y="16"/>
                  </a:cubicBezTo>
                  <a:cubicBezTo>
                    <a:pt x="20" y="19"/>
                    <a:pt x="20" y="19"/>
                    <a:pt x="20" y="19"/>
                  </a:cubicBezTo>
                  <a:cubicBezTo>
                    <a:pt x="12" y="22"/>
                    <a:pt x="12" y="22"/>
                    <a:pt x="12" y="22"/>
                  </a:cubicBezTo>
                  <a:cubicBezTo>
                    <a:pt x="13" y="26"/>
                    <a:pt x="13" y="26"/>
                    <a:pt x="13" y="26"/>
                  </a:cubicBezTo>
                  <a:cubicBezTo>
                    <a:pt x="13" y="25"/>
                    <a:pt x="14" y="25"/>
                    <a:pt x="14" y="25"/>
                  </a:cubicBezTo>
                  <a:cubicBezTo>
                    <a:pt x="16" y="24"/>
                    <a:pt x="18" y="24"/>
                    <a:pt x="20" y="24"/>
                  </a:cubicBezTo>
                  <a:cubicBezTo>
                    <a:pt x="22" y="25"/>
                    <a:pt x="23" y="26"/>
                    <a:pt x="24" y="28"/>
                  </a:cubicBezTo>
                  <a:cubicBezTo>
                    <a:pt x="26" y="32"/>
                    <a:pt x="24" y="37"/>
                    <a:pt x="19" y="39"/>
                  </a:cubicBezTo>
                  <a:close/>
                  <a:moveTo>
                    <a:pt x="37" y="31"/>
                  </a:moveTo>
                  <a:cubicBezTo>
                    <a:pt x="32" y="33"/>
                    <a:pt x="28" y="30"/>
                    <a:pt x="25" y="24"/>
                  </a:cubicBezTo>
                  <a:cubicBezTo>
                    <a:pt x="23" y="18"/>
                    <a:pt x="24" y="13"/>
                    <a:pt x="29" y="11"/>
                  </a:cubicBezTo>
                  <a:cubicBezTo>
                    <a:pt x="34" y="9"/>
                    <a:pt x="38" y="13"/>
                    <a:pt x="40" y="18"/>
                  </a:cubicBezTo>
                  <a:cubicBezTo>
                    <a:pt x="43" y="24"/>
                    <a:pt x="42" y="29"/>
                    <a:pt x="37"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11"/>
            <p:cNvSpPr/>
            <p:nvPr/>
          </p:nvSpPr>
          <p:spPr bwMode="auto">
            <a:xfrm>
              <a:off x="2714625" y="3692525"/>
              <a:ext cx="33338" cy="52388"/>
            </a:xfrm>
            <a:custGeom>
              <a:avLst/>
              <a:gdLst>
                <a:gd name="T0" fmla="*/ 2 w 9"/>
                <a:gd name="T1" fmla="*/ 0 h 14"/>
                <a:gd name="T2" fmla="*/ 2 w 9"/>
                <a:gd name="T3" fmla="*/ 8 h 14"/>
                <a:gd name="T4" fmla="*/ 8 w 9"/>
                <a:gd name="T5" fmla="*/ 14 h 14"/>
                <a:gd name="T6" fmla="*/ 8 w 9"/>
                <a:gd name="T7" fmla="*/ 6 h 14"/>
                <a:gd name="T8" fmla="*/ 2 w 9"/>
                <a:gd name="T9" fmla="*/ 0 h 14"/>
              </a:gdLst>
              <a:ahLst/>
              <a:cxnLst>
                <a:cxn ang="0">
                  <a:pos x="T0" y="T1"/>
                </a:cxn>
                <a:cxn ang="0">
                  <a:pos x="T2" y="T3"/>
                </a:cxn>
                <a:cxn ang="0">
                  <a:pos x="T4" y="T5"/>
                </a:cxn>
                <a:cxn ang="0">
                  <a:pos x="T6" y="T7"/>
                </a:cxn>
                <a:cxn ang="0">
                  <a:pos x="T8" y="T9"/>
                </a:cxn>
              </a:cxnLst>
              <a:rect l="0" t="0" r="r" b="b"/>
              <a:pathLst>
                <a:path w="9" h="14">
                  <a:moveTo>
                    <a:pt x="2" y="0"/>
                  </a:moveTo>
                  <a:cubicBezTo>
                    <a:pt x="1" y="1"/>
                    <a:pt x="0" y="4"/>
                    <a:pt x="2" y="8"/>
                  </a:cubicBezTo>
                  <a:cubicBezTo>
                    <a:pt x="4" y="13"/>
                    <a:pt x="6" y="14"/>
                    <a:pt x="8" y="14"/>
                  </a:cubicBezTo>
                  <a:cubicBezTo>
                    <a:pt x="9" y="13"/>
                    <a:pt x="9" y="10"/>
                    <a:pt x="8" y="6"/>
                  </a:cubicBezTo>
                  <a:cubicBezTo>
                    <a:pt x="6" y="2"/>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Freeform 12"/>
            <p:cNvSpPr>
              <a:spLocks noEditPoints="1"/>
            </p:cNvSpPr>
            <p:nvPr/>
          </p:nvSpPr>
          <p:spPr bwMode="auto">
            <a:xfrm>
              <a:off x="2732088" y="3460750"/>
              <a:ext cx="128588" cy="125413"/>
            </a:xfrm>
            <a:custGeom>
              <a:avLst/>
              <a:gdLst>
                <a:gd name="T0" fmla="*/ 18 w 34"/>
                <a:gd name="T1" fmla="*/ 0 h 33"/>
                <a:gd name="T2" fmla="*/ 1 w 34"/>
                <a:gd name="T3" fmla="*/ 15 h 33"/>
                <a:gd name="T4" fmla="*/ 16 w 34"/>
                <a:gd name="T5" fmla="*/ 33 h 33"/>
                <a:gd name="T6" fmla="*/ 33 w 34"/>
                <a:gd name="T7" fmla="*/ 18 h 33"/>
                <a:gd name="T8" fmla="*/ 18 w 34"/>
                <a:gd name="T9" fmla="*/ 0 h 33"/>
                <a:gd name="T10" fmla="*/ 12 w 34"/>
                <a:gd name="T11" fmla="*/ 24 h 33"/>
                <a:gd name="T12" fmla="*/ 8 w 34"/>
                <a:gd name="T13" fmla="*/ 24 h 33"/>
                <a:gd name="T14" fmla="*/ 8 w 34"/>
                <a:gd name="T15" fmla="*/ 12 h 33"/>
                <a:gd name="T16" fmla="*/ 8 w 34"/>
                <a:gd name="T17" fmla="*/ 12 h 33"/>
                <a:gd name="T18" fmla="*/ 5 w 34"/>
                <a:gd name="T19" fmla="*/ 13 h 33"/>
                <a:gd name="T20" fmla="*/ 5 w 34"/>
                <a:gd name="T21" fmla="*/ 11 h 33"/>
                <a:gd name="T22" fmla="*/ 9 w 34"/>
                <a:gd name="T23" fmla="*/ 9 h 33"/>
                <a:gd name="T24" fmla="*/ 12 w 34"/>
                <a:gd name="T25" fmla="*/ 9 h 33"/>
                <a:gd name="T26" fmla="*/ 12 w 34"/>
                <a:gd name="T27" fmla="*/ 24 h 33"/>
                <a:gd name="T28" fmla="*/ 23 w 34"/>
                <a:gd name="T29" fmla="*/ 25 h 33"/>
                <a:gd name="T30" fmla="*/ 17 w 34"/>
                <a:gd name="T31" fmla="*/ 17 h 33"/>
                <a:gd name="T32" fmla="*/ 23 w 34"/>
                <a:gd name="T33" fmla="*/ 8 h 33"/>
                <a:gd name="T34" fmla="*/ 29 w 34"/>
                <a:gd name="T35" fmla="*/ 16 h 33"/>
                <a:gd name="T36" fmla="*/ 23 w 34"/>
                <a:gd name="T3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3">
                  <a:moveTo>
                    <a:pt x="18" y="0"/>
                  </a:moveTo>
                  <a:cubicBezTo>
                    <a:pt x="9" y="0"/>
                    <a:pt x="1" y="6"/>
                    <a:pt x="1" y="15"/>
                  </a:cubicBezTo>
                  <a:cubicBezTo>
                    <a:pt x="0" y="24"/>
                    <a:pt x="7" y="32"/>
                    <a:pt x="16" y="33"/>
                  </a:cubicBezTo>
                  <a:cubicBezTo>
                    <a:pt x="25" y="33"/>
                    <a:pt x="33" y="27"/>
                    <a:pt x="33" y="18"/>
                  </a:cubicBezTo>
                  <a:cubicBezTo>
                    <a:pt x="34" y="9"/>
                    <a:pt x="27" y="1"/>
                    <a:pt x="18" y="0"/>
                  </a:cubicBezTo>
                  <a:close/>
                  <a:moveTo>
                    <a:pt x="12" y="24"/>
                  </a:moveTo>
                  <a:cubicBezTo>
                    <a:pt x="8" y="24"/>
                    <a:pt x="8" y="24"/>
                    <a:pt x="8" y="24"/>
                  </a:cubicBezTo>
                  <a:cubicBezTo>
                    <a:pt x="8" y="12"/>
                    <a:pt x="8" y="12"/>
                    <a:pt x="8" y="12"/>
                  </a:cubicBezTo>
                  <a:cubicBezTo>
                    <a:pt x="8" y="12"/>
                    <a:pt x="8" y="12"/>
                    <a:pt x="8" y="12"/>
                  </a:cubicBezTo>
                  <a:cubicBezTo>
                    <a:pt x="5" y="13"/>
                    <a:pt x="5" y="13"/>
                    <a:pt x="5" y="13"/>
                  </a:cubicBezTo>
                  <a:cubicBezTo>
                    <a:pt x="5" y="11"/>
                    <a:pt x="5" y="11"/>
                    <a:pt x="5" y="11"/>
                  </a:cubicBezTo>
                  <a:cubicBezTo>
                    <a:pt x="9" y="9"/>
                    <a:pt x="9" y="9"/>
                    <a:pt x="9" y="9"/>
                  </a:cubicBezTo>
                  <a:cubicBezTo>
                    <a:pt x="12" y="9"/>
                    <a:pt x="12" y="9"/>
                    <a:pt x="12" y="9"/>
                  </a:cubicBezTo>
                  <a:lnTo>
                    <a:pt x="12" y="24"/>
                  </a:lnTo>
                  <a:close/>
                  <a:moveTo>
                    <a:pt x="23" y="25"/>
                  </a:moveTo>
                  <a:cubicBezTo>
                    <a:pt x="19" y="25"/>
                    <a:pt x="17" y="21"/>
                    <a:pt x="17" y="17"/>
                  </a:cubicBezTo>
                  <a:cubicBezTo>
                    <a:pt x="17" y="12"/>
                    <a:pt x="19" y="8"/>
                    <a:pt x="23" y="8"/>
                  </a:cubicBezTo>
                  <a:cubicBezTo>
                    <a:pt x="27" y="8"/>
                    <a:pt x="29" y="12"/>
                    <a:pt x="29" y="16"/>
                  </a:cubicBezTo>
                  <a:cubicBezTo>
                    <a:pt x="29" y="21"/>
                    <a:pt x="27" y="25"/>
                    <a:pt x="2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Freeform 13"/>
            <p:cNvSpPr/>
            <p:nvPr/>
          </p:nvSpPr>
          <p:spPr bwMode="auto">
            <a:xfrm>
              <a:off x="2811463" y="3503613"/>
              <a:ext cx="15875" cy="41275"/>
            </a:xfrm>
            <a:custGeom>
              <a:avLst/>
              <a:gdLst>
                <a:gd name="T0" fmla="*/ 2 w 4"/>
                <a:gd name="T1" fmla="*/ 0 h 11"/>
                <a:gd name="T2" fmla="*/ 0 w 4"/>
                <a:gd name="T3" fmla="*/ 6 h 11"/>
                <a:gd name="T4" fmla="*/ 2 w 4"/>
                <a:gd name="T5" fmla="*/ 11 h 11"/>
                <a:gd name="T6" fmla="*/ 4 w 4"/>
                <a:gd name="T7" fmla="*/ 5 h 11"/>
                <a:gd name="T8" fmla="*/ 2 w 4"/>
                <a:gd name="T9" fmla="*/ 0 h 11"/>
              </a:gdLst>
              <a:ahLst/>
              <a:cxnLst>
                <a:cxn ang="0">
                  <a:pos x="T0" y="T1"/>
                </a:cxn>
                <a:cxn ang="0">
                  <a:pos x="T2" y="T3"/>
                </a:cxn>
                <a:cxn ang="0">
                  <a:pos x="T4" y="T5"/>
                </a:cxn>
                <a:cxn ang="0">
                  <a:pos x="T6" y="T7"/>
                </a:cxn>
                <a:cxn ang="0">
                  <a:pos x="T8" y="T9"/>
                </a:cxn>
              </a:cxnLst>
              <a:rect l="0" t="0" r="r" b="b"/>
              <a:pathLst>
                <a:path w="4" h="11">
                  <a:moveTo>
                    <a:pt x="2" y="0"/>
                  </a:moveTo>
                  <a:cubicBezTo>
                    <a:pt x="1" y="0"/>
                    <a:pt x="0" y="2"/>
                    <a:pt x="0" y="6"/>
                  </a:cubicBezTo>
                  <a:cubicBezTo>
                    <a:pt x="0" y="9"/>
                    <a:pt x="1" y="11"/>
                    <a:pt x="2" y="11"/>
                  </a:cubicBezTo>
                  <a:cubicBezTo>
                    <a:pt x="3" y="11"/>
                    <a:pt x="4" y="9"/>
                    <a:pt x="4" y="5"/>
                  </a:cubicBezTo>
                  <a:cubicBezTo>
                    <a:pt x="4" y="2"/>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6" name="Group 56"/>
          <p:cNvGrpSpPr/>
          <p:nvPr/>
        </p:nvGrpSpPr>
        <p:grpSpPr>
          <a:xfrm>
            <a:off x="5419634" y="1472961"/>
            <a:ext cx="1409700" cy="909638"/>
            <a:chOff x="3630613" y="3930650"/>
            <a:chExt cx="1409700" cy="909638"/>
          </a:xfrm>
          <a:solidFill>
            <a:schemeClr val="bg2">
              <a:lumMod val="25000"/>
            </a:schemeClr>
          </a:solidFill>
        </p:grpSpPr>
        <p:sp>
          <p:nvSpPr>
            <p:cNvPr id="17" name="Freeform 14"/>
            <p:cNvSpPr>
              <a:spLocks noEditPoints="1"/>
            </p:cNvSpPr>
            <p:nvPr/>
          </p:nvSpPr>
          <p:spPr bwMode="auto">
            <a:xfrm>
              <a:off x="3630613" y="4730750"/>
              <a:ext cx="1409700" cy="109538"/>
            </a:xfrm>
            <a:custGeom>
              <a:avLst/>
              <a:gdLst>
                <a:gd name="T0" fmla="*/ 360 w 375"/>
                <a:gd name="T1" fmla="*/ 0 h 29"/>
                <a:gd name="T2" fmla="*/ 15 w 375"/>
                <a:gd name="T3" fmla="*/ 0 h 29"/>
                <a:gd name="T4" fmla="*/ 0 w 375"/>
                <a:gd name="T5" fmla="*/ 14 h 29"/>
                <a:gd name="T6" fmla="*/ 15 w 375"/>
                <a:gd name="T7" fmla="*/ 29 h 29"/>
                <a:gd name="T8" fmla="*/ 360 w 375"/>
                <a:gd name="T9" fmla="*/ 29 h 29"/>
                <a:gd name="T10" fmla="*/ 375 w 375"/>
                <a:gd name="T11" fmla="*/ 14 h 29"/>
                <a:gd name="T12" fmla="*/ 360 w 375"/>
                <a:gd name="T13" fmla="*/ 0 h 29"/>
                <a:gd name="T14" fmla="*/ 210 w 375"/>
                <a:gd name="T15" fmla="*/ 14 h 29"/>
                <a:gd name="T16" fmla="*/ 165 w 375"/>
                <a:gd name="T17" fmla="*/ 14 h 29"/>
                <a:gd name="T18" fmla="*/ 161 w 375"/>
                <a:gd name="T19" fmla="*/ 10 h 29"/>
                <a:gd name="T20" fmla="*/ 165 w 375"/>
                <a:gd name="T21" fmla="*/ 6 h 29"/>
                <a:gd name="T22" fmla="*/ 210 w 375"/>
                <a:gd name="T23" fmla="*/ 6 h 29"/>
                <a:gd name="T24" fmla="*/ 214 w 375"/>
                <a:gd name="T25" fmla="*/ 10 h 29"/>
                <a:gd name="T26" fmla="*/ 210 w 375"/>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29">
                  <a:moveTo>
                    <a:pt x="360" y="0"/>
                  </a:moveTo>
                  <a:cubicBezTo>
                    <a:pt x="15" y="0"/>
                    <a:pt x="15" y="0"/>
                    <a:pt x="15" y="0"/>
                  </a:cubicBezTo>
                  <a:cubicBezTo>
                    <a:pt x="7" y="0"/>
                    <a:pt x="0" y="6"/>
                    <a:pt x="0" y="14"/>
                  </a:cubicBezTo>
                  <a:cubicBezTo>
                    <a:pt x="0" y="22"/>
                    <a:pt x="7" y="29"/>
                    <a:pt x="15" y="29"/>
                  </a:cubicBezTo>
                  <a:cubicBezTo>
                    <a:pt x="360" y="29"/>
                    <a:pt x="360" y="29"/>
                    <a:pt x="360" y="29"/>
                  </a:cubicBezTo>
                  <a:cubicBezTo>
                    <a:pt x="368" y="29"/>
                    <a:pt x="375" y="22"/>
                    <a:pt x="375" y="14"/>
                  </a:cubicBezTo>
                  <a:cubicBezTo>
                    <a:pt x="375" y="6"/>
                    <a:pt x="368" y="0"/>
                    <a:pt x="360" y="0"/>
                  </a:cubicBezTo>
                  <a:close/>
                  <a:moveTo>
                    <a:pt x="210" y="14"/>
                  </a:moveTo>
                  <a:cubicBezTo>
                    <a:pt x="165" y="14"/>
                    <a:pt x="165" y="14"/>
                    <a:pt x="165" y="14"/>
                  </a:cubicBezTo>
                  <a:cubicBezTo>
                    <a:pt x="163" y="14"/>
                    <a:pt x="161" y="13"/>
                    <a:pt x="161" y="10"/>
                  </a:cubicBezTo>
                  <a:cubicBezTo>
                    <a:pt x="161" y="8"/>
                    <a:pt x="163" y="6"/>
                    <a:pt x="165" y="6"/>
                  </a:cubicBezTo>
                  <a:cubicBezTo>
                    <a:pt x="210" y="6"/>
                    <a:pt x="210" y="6"/>
                    <a:pt x="210" y="6"/>
                  </a:cubicBezTo>
                  <a:cubicBezTo>
                    <a:pt x="212" y="6"/>
                    <a:pt x="214" y="8"/>
                    <a:pt x="214" y="10"/>
                  </a:cubicBezTo>
                  <a:cubicBezTo>
                    <a:pt x="214" y="13"/>
                    <a:pt x="212" y="14"/>
                    <a:pt x="21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 name="Freeform 15"/>
            <p:cNvSpPr>
              <a:spLocks noEditPoints="1"/>
            </p:cNvSpPr>
            <p:nvPr/>
          </p:nvSpPr>
          <p:spPr bwMode="auto">
            <a:xfrm>
              <a:off x="3713163" y="3930650"/>
              <a:ext cx="1244600" cy="766763"/>
            </a:xfrm>
            <a:custGeom>
              <a:avLst/>
              <a:gdLst>
                <a:gd name="T0" fmla="*/ 311 w 331"/>
                <a:gd name="T1" fmla="*/ 0 h 203"/>
                <a:gd name="T2" fmla="*/ 20 w 331"/>
                <a:gd name="T3" fmla="*/ 0 h 203"/>
                <a:gd name="T4" fmla="*/ 0 w 331"/>
                <a:gd name="T5" fmla="*/ 20 h 203"/>
                <a:gd name="T6" fmla="*/ 0 w 331"/>
                <a:gd name="T7" fmla="*/ 183 h 203"/>
                <a:gd name="T8" fmla="*/ 20 w 331"/>
                <a:gd name="T9" fmla="*/ 203 h 203"/>
                <a:gd name="T10" fmla="*/ 311 w 331"/>
                <a:gd name="T11" fmla="*/ 203 h 203"/>
                <a:gd name="T12" fmla="*/ 331 w 331"/>
                <a:gd name="T13" fmla="*/ 183 h 203"/>
                <a:gd name="T14" fmla="*/ 331 w 331"/>
                <a:gd name="T15" fmla="*/ 20 h 203"/>
                <a:gd name="T16" fmla="*/ 311 w 331"/>
                <a:gd name="T17" fmla="*/ 0 h 203"/>
                <a:gd name="T18" fmla="*/ 315 w 331"/>
                <a:gd name="T19" fmla="*/ 175 h 203"/>
                <a:gd name="T20" fmla="*/ 296 w 331"/>
                <a:gd name="T21" fmla="*/ 193 h 203"/>
                <a:gd name="T22" fmla="*/ 35 w 331"/>
                <a:gd name="T23" fmla="*/ 193 h 203"/>
                <a:gd name="T24" fmla="*/ 17 w 331"/>
                <a:gd name="T25" fmla="*/ 175 h 203"/>
                <a:gd name="T26" fmla="*/ 17 w 331"/>
                <a:gd name="T27" fmla="*/ 28 h 203"/>
                <a:gd name="T28" fmla="*/ 35 w 331"/>
                <a:gd name="T29" fmla="*/ 10 h 203"/>
                <a:gd name="T30" fmla="*/ 296 w 331"/>
                <a:gd name="T31" fmla="*/ 10 h 203"/>
                <a:gd name="T32" fmla="*/ 315 w 331"/>
                <a:gd name="T33" fmla="*/ 28 h 203"/>
                <a:gd name="T34" fmla="*/ 315 w 331"/>
                <a:gd name="T35" fmla="*/ 17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1" h="203">
                  <a:moveTo>
                    <a:pt x="311" y="0"/>
                  </a:moveTo>
                  <a:cubicBezTo>
                    <a:pt x="20" y="0"/>
                    <a:pt x="20" y="0"/>
                    <a:pt x="20" y="0"/>
                  </a:cubicBezTo>
                  <a:cubicBezTo>
                    <a:pt x="9" y="0"/>
                    <a:pt x="0" y="9"/>
                    <a:pt x="0" y="20"/>
                  </a:cubicBezTo>
                  <a:cubicBezTo>
                    <a:pt x="0" y="183"/>
                    <a:pt x="0" y="183"/>
                    <a:pt x="0" y="183"/>
                  </a:cubicBezTo>
                  <a:cubicBezTo>
                    <a:pt x="0" y="194"/>
                    <a:pt x="9" y="203"/>
                    <a:pt x="20" y="203"/>
                  </a:cubicBezTo>
                  <a:cubicBezTo>
                    <a:pt x="311" y="203"/>
                    <a:pt x="311" y="203"/>
                    <a:pt x="311" y="203"/>
                  </a:cubicBezTo>
                  <a:cubicBezTo>
                    <a:pt x="322" y="203"/>
                    <a:pt x="331" y="194"/>
                    <a:pt x="331" y="183"/>
                  </a:cubicBezTo>
                  <a:cubicBezTo>
                    <a:pt x="331" y="20"/>
                    <a:pt x="331" y="20"/>
                    <a:pt x="331" y="20"/>
                  </a:cubicBezTo>
                  <a:cubicBezTo>
                    <a:pt x="331" y="9"/>
                    <a:pt x="322" y="0"/>
                    <a:pt x="311" y="0"/>
                  </a:cubicBezTo>
                  <a:close/>
                  <a:moveTo>
                    <a:pt x="315" y="175"/>
                  </a:moveTo>
                  <a:cubicBezTo>
                    <a:pt x="315" y="185"/>
                    <a:pt x="306" y="193"/>
                    <a:pt x="296" y="193"/>
                  </a:cubicBezTo>
                  <a:cubicBezTo>
                    <a:pt x="35" y="193"/>
                    <a:pt x="35" y="193"/>
                    <a:pt x="35" y="193"/>
                  </a:cubicBezTo>
                  <a:cubicBezTo>
                    <a:pt x="25" y="193"/>
                    <a:pt x="17" y="185"/>
                    <a:pt x="17" y="175"/>
                  </a:cubicBezTo>
                  <a:cubicBezTo>
                    <a:pt x="17" y="28"/>
                    <a:pt x="17" y="28"/>
                    <a:pt x="17" y="28"/>
                  </a:cubicBezTo>
                  <a:cubicBezTo>
                    <a:pt x="17" y="18"/>
                    <a:pt x="25" y="10"/>
                    <a:pt x="35" y="10"/>
                  </a:cubicBezTo>
                  <a:cubicBezTo>
                    <a:pt x="296" y="10"/>
                    <a:pt x="296" y="10"/>
                    <a:pt x="296" y="10"/>
                  </a:cubicBezTo>
                  <a:cubicBezTo>
                    <a:pt x="306" y="10"/>
                    <a:pt x="315" y="18"/>
                    <a:pt x="315" y="28"/>
                  </a:cubicBezTo>
                  <a:lnTo>
                    <a:pt x="315"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Freeform 16"/>
            <p:cNvSpPr>
              <a:spLocks noEditPoints="1"/>
            </p:cNvSpPr>
            <p:nvPr/>
          </p:nvSpPr>
          <p:spPr bwMode="auto">
            <a:xfrm>
              <a:off x="3800828" y="3985275"/>
              <a:ext cx="1053394" cy="651460"/>
            </a:xfrm>
            <a:custGeom>
              <a:avLst/>
              <a:gdLst>
                <a:gd name="T0" fmla="*/ 279 w 298"/>
                <a:gd name="T1" fmla="*/ 0 h 183"/>
                <a:gd name="T2" fmla="*/ 18 w 298"/>
                <a:gd name="T3" fmla="*/ 0 h 183"/>
                <a:gd name="T4" fmla="*/ 0 w 298"/>
                <a:gd name="T5" fmla="*/ 18 h 183"/>
                <a:gd name="T6" fmla="*/ 0 w 298"/>
                <a:gd name="T7" fmla="*/ 165 h 183"/>
                <a:gd name="T8" fmla="*/ 18 w 298"/>
                <a:gd name="T9" fmla="*/ 183 h 183"/>
                <a:gd name="T10" fmla="*/ 279 w 298"/>
                <a:gd name="T11" fmla="*/ 183 h 183"/>
                <a:gd name="T12" fmla="*/ 298 w 298"/>
                <a:gd name="T13" fmla="*/ 165 h 183"/>
                <a:gd name="T14" fmla="*/ 298 w 298"/>
                <a:gd name="T15" fmla="*/ 18 h 183"/>
                <a:gd name="T16" fmla="*/ 279 w 298"/>
                <a:gd name="T17" fmla="*/ 0 h 183"/>
                <a:gd name="T18" fmla="*/ 287 w 298"/>
                <a:gd name="T19" fmla="*/ 40 h 183"/>
                <a:gd name="T20" fmla="*/ 233 w 298"/>
                <a:gd name="T21" fmla="*/ 98 h 183"/>
                <a:gd name="T22" fmla="*/ 232 w 298"/>
                <a:gd name="T23" fmla="*/ 98 h 183"/>
                <a:gd name="T24" fmla="*/ 232 w 298"/>
                <a:gd name="T25" fmla="*/ 98 h 183"/>
                <a:gd name="T26" fmla="*/ 232 w 298"/>
                <a:gd name="T27" fmla="*/ 98 h 183"/>
                <a:gd name="T28" fmla="*/ 231 w 298"/>
                <a:gd name="T29" fmla="*/ 98 h 183"/>
                <a:gd name="T30" fmla="*/ 228 w 298"/>
                <a:gd name="T31" fmla="*/ 100 h 183"/>
                <a:gd name="T32" fmla="*/ 226 w 298"/>
                <a:gd name="T33" fmla="*/ 99 h 183"/>
                <a:gd name="T34" fmla="*/ 221 w 298"/>
                <a:gd name="T35" fmla="*/ 96 h 183"/>
                <a:gd name="T36" fmla="*/ 198 w 298"/>
                <a:gd name="T37" fmla="*/ 73 h 183"/>
                <a:gd name="T38" fmla="*/ 158 w 298"/>
                <a:gd name="T39" fmla="*/ 131 h 183"/>
                <a:gd name="T40" fmla="*/ 149 w 298"/>
                <a:gd name="T41" fmla="*/ 133 h 183"/>
                <a:gd name="T42" fmla="*/ 147 w 298"/>
                <a:gd name="T43" fmla="*/ 130 h 183"/>
                <a:gd name="T44" fmla="*/ 144 w 298"/>
                <a:gd name="T45" fmla="*/ 128 h 183"/>
                <a:gd name="T46" fmla="*/ 117 w 298"/>
                <a:gd name="T47" fmla="*/ 101 h 183"/>
                <a:gd name="T48" fmla="*/ 18 w 298"/>
                <a:gd name="T49" fmla="*/ 163 h 183"/>
                <a:gd name="T50" fmla="*/ 9 w 298"/>
                <a:gd name="T51" fmla="*/ 161 h 183"/>
                <a:gd name="T52" fmla="*/ 11 w 298"/>
                <a:gd name="T53" fmla="*/ 152 h 183"/>
                <a:gd name="T54" fmla="*/ 115 w 298"/>
                <a:gd name="T55" fmla="*/ 87 h 183"/>
                <a:gd name="T56" fmla="*/ 118 w 298"/>
                <a:gd name="T57" fmla="*/ 86 h 183"/>
                <a:gd name="T58" fmla="*/ 123 w 298"/>
                <a:gd name="T59" fmla="*/ 88 h 183"/>
                <a:gd name="T60" fmla="*/ 152 w 298"/>
                <a:gd name="T61" fmla="*/ 117 h 183"/>
                <a:gd name="T62" fmla="*/ 191 w 298"/>
                <a:gd name="T63" fmla="*/ 60 h 183"/>
                <a:gd name="T64" fmla="*/ 196 w 298"/>
                <a:gd name="T65" fmla="*/ 57 h 183"/>
                <a:gd name="T66" fmla="*/ 204 w 298"/>
                <a:gd name="T67" fmla="*/ 61 h 183"/>
                <a:gd name="T68" fmla="*/ 227 w 298"/>
                <a:gd name="T69" fmla="*/ 84 h 183"/>
                <a:gd name="T70" fmla="*/ 278 w 298"/>
                <a:gd name="T71" fmla="*/ 31 h 183"/>
                <a:gd name="T72" fmla="*/ 287 w 298"/>
                <a:gd name="T73" fmla="*/ 31 h 183"/>
                <a:gd name="T74" fmla="*/ 287 w 298"/>
                <a:gd name="T75" fmla="*/ 4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8" h="183">
                  <a:moveTo>
                    <a:pt x="279" y="0"/>
                  </a:moveTo>
                  <a:cubicBezTo>
                    <a:pt x="18" y="0"/>
                    <a:pt x="18" y="0"/>
                    <a:pt x="18" y="0"/>
                  </a:cubicBezTo>
                  <a:cubicBezTo>
                    <a:pt x="8" y="0"/>
                    <a:pt x="0" y="8"/>
                    <a:pt x="0" y="18"/>
                  </a:cubicBezTo>
                  <a:cubicBezTo>
                    <a:pt x="0" y="165"/>
                    <a:pt x="0" y="165"/>
                    <a:pt x="0" y="165"/>
                  </a:cubicBezTo>
                  <a:cubicBezTo>
                    <a:pt x="0" y="175"/>
                    <a:pt x="8" y="183"/>
                    <a:pt x="18" y="183"/>
                  </a:cubicBezTo>
                  <a:cubicBezTo>
                    <a:pt x="279" y="183"/>
                    <a:pt x="279" y="183"/>
                    <a:pt x="279" y="183"/>
                  </a:cubicBezTo>
                  <a:cubicBezTo>
                    <a:pt x="289" y="183"/>
                    <a:pt x="298" y="175"/>
                    <a:pt x="298" y="165"/>
                  </a:cubicBezTo>
                  <a:cubicBezTo>
                    <a:pt x="298" y="18"/>
                    <a:pt x="298" y="18"/>
                    <a:pt x="298" y="18"/>
                  </a:cubicBezTo>
                  <a:cubicBezTo>
                    <a:pt x="298" y="8"/>
                    <a:pt x="289" y="0"/>
                    <a:pt x="279" y="0"/>
                  </a:cubicBezTo>
                  <a:close/>
                  <a:moveTo>
                    <a:pt x="287" y="40"/>
                  </a:moveTo>
                  <a:cubicBezTo>
                    <a:pt x="233" y="98"/>
                    <a:pt x="233" y="98"/>
                    <a:pt x="233" y="98"/>
                  </a:cubicBezTo>
                  <a:cubicBezTo>
                    <a:pt x="232" y="98"/>
                    <a:pt x="232" y="98"/>
                    <a:pt x="232" y="98"/>
                  </a:cubicBezTo>
                  <a:cubicBezTo>
                    <a:pt x="232" y="98"/>
                    <a:pt x="232" y="98"/>
                    <a:pt x="232" y="98"/>
                  </a:cubicBezTo>
                  <a:cubicBezTo>
                    <a:pt x="232" y="98"/>
                    <a:pt x="232" y="98"/>
                    <a:pt x="232" y="98"/>
                  </a:cubicBezTo>
                  <a:cubicBezTo>
                    <a:pt x="232" y="98"/>
                    <a:pt x="232" y="98"/>
                    <a:pt x="231" y="98"/>
                  </a:cubicBezTo>
                  <a:cubicBezTo>
                    <a:pt x="231" y="99"/>
                    <a:pt x="229" y="100"/>
                    <a:pt x="228" y="100"/>
                  </a:cubicBezTo>
                  <a:cubicBezTo>
                    <a:pt x="227" y="100"/>
                    <a:pt x="226" y="99"/>
                    <a:pt x="226" y="99"/>
                  </a:cubicBezTo>
                  <a:cubicBezTo>
                    <a:pt x="224" y="99"/>
                    <a:pt x="222" y="98"/>
                    <a:pt x="221" y="96"/>
                  </a:cubicBezTo>
                  <a:cubicBezTo>
                    <a:pt x="198" y="73"/>
                    <a:pt x="198" y="73"/>
                    <a:pt x="198" y="73"/>
                  </a:cubicBezTo>
                  <a:cubicBezTo>
                    <a:pt x="158" y="131"/>
                    <a:pt x="158" y="131"/>
                    <a:pt x="158" y="131"/>
                  </a:cubicBezTo>
                  <a:cubicBezTo>
                    <a:pt x="156" y="134"/>
                    <a:pt x="152" y="135"/>
                    <a:pt x="149" y="133"/>
                  </a:cubicBezTo>
                  <a:cubicBezTo>
                    <a:pt x="148" y="132"/>
                    <a:pt x="147" y="131"/>
                    <a:pt x="147" y="130"/>
                  </a:cubicBezTo>
                  <a:cubicBezTo>
                    <a:pt x="146" y="129"/>
                    <a:pt x="145" y="129"/>
                    <a:pt x="144" y="128"/>
                  </a:cubicBezTo>
                  <a:cubicBezTo>
                    <a:pt x="117" y="101"/>
                    <a:pt x="117" y="101"/>
                    <a:pt x="117" y="101"/>
                  </a:cubicBezTo>
                  <a:cubicBezTo>
                    <a:pt x="18" y="163"/>
                    <a:pt x="18" y="163"/>
                    <a:pt x="18" y="163"/>
                  </a:cubicBezTo>
                  <a:cubicBezTo>
                    <a:pt x="15" y="165"/>
                    <a:pt x="11" y="164"/>
                    <a:pt x="9" y="161"/>
                  </a:cubicBezTo>
                  <a:cubicBezTo>
                    <a:pt x="7" y="158"/>
                    <a:pt x="8" y="154"/>
                    <a:pt x="11" y="152"/>
                  </a:cubicBezTo>
                  <a:cubicBezTo>
                    <a:pt x="115" y="87"/>
                    <a:pt x="115" y="87"/>
                    <a:pt x="115" y="87"/>
                  </a:cubicBezTo>
                  <a:cubicBezTo>
                    <a:pt x="116" y="86"/>
                    <a:pt x="117" y="86"/>
                    <a:pt x="118" y="86"/>
                  </a:cubicBezTo>
                  <a:cubicBezTo>
                    <a:pt x="120" y="86"/>
                    <a:pt x="122" y="87"/>
                    <a:pt x="123" y="88"/>
                  </a:cubicBezTo>
                  <a:cubicBezTo>
                    <a:pt x="152" y="117"/>
                    <a:pt x="152" y="117"/>
                    <a:pt x="152" y="117"/>
                  </a:cubicBezTo>
                  <a:cubicBezTo>
                    <a:pt x="191" y="60"/>
                    <a:pt x="191" y="60"/>
                    <a:pt x="191" y="60"/>
                  </a:cubicBezTo>
                  <a:cubicBezTo>
                    <a:pt x="192" y="58"/>
                    <a:pt x="194" y="57"/>
                    <a:pt x="196" y="57"/>
                  </a:cubicBezTo>
                  <a:cubicBezTo>
                    <a:pt x="199" y="57"/>
                    <a:pt x="202" y="58"/>
                    <a:pt x="204" y="61"/>
                  </a:cubicBezTo>
                  <a:cubicBezTo>
                    <a:pt x="227" y="84"/>
                    <a:pt x="227" y="84"/>
                    <a:pt x="227" y="84"/>
                  </a:cubicBezTo>
                  <a:cubicBezTo>
                    <a:pt x="278" y="31"/>
                    <a:pt x="278" y="31"/>
                    <a:pt x="278" y="31"/>
                  </a:cubicBezTo>
                  <a:cubicBezTo>
                    <a:pt x="280" y="28"/>
                    <a:pt x="284" y="28"/>
                    <a:pt x="287" y="31"/>
                  </a:cubicBezTo>
                  <a:cubicBezTo>
                    <a:pt x="289" y="33"/>
                    <a:pt x="290" y="37"/>
                    <a:pt x="287"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0" name="TextBox 34"/>
          <p:cNvSpPr txBox="1"/>
          <p:nvPr/>
        </p:nvSpPr>
        <p:spPr>
          <a:xfrm>
            <a:off x="1031485" y="3825070"/>
            <a:ext cx="10158058" cy="1060450"/>
          </a:xfrm>
          <a:prstGeom prst="rect">
            <a:avLst/>
          </a:prstGeom>
          <a:noFill/>
        </p:spPr>
        <p:txBody>
          <a:bodyPr wrap="square" rtlCol="0">
            <a:spAutoFit/>
          </a:bodyPr>
          <a:lstStyle>
            <a:defPPr>
              <a:defRPr lang="id-ID"/>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just">
              <a:lnSpc>
                <a:spcPct val="150000"/>
              </a:lnSpc>
            </a:pPr>
            <a:r>
              <a:rPr lang="en-US" sz="1400" dirty="0">
                <a:solidFill>
                  <a:schemeClr val="bg1">
                    <a:lumMod val="50000"/>
                  </a:schemeClr>
                </a:solidFill>
                <a:latin typeface="微软雅黑" panose="020B0503020204020204" pitchFamily="34" charset="-122"/>
                <a:ea typeface="微软雅黑" panose="020B0503020204020204" pitchFamily="34" charset="-122"/>
                <a:sym typeface="+mn-ea"/>
              </a:rPr>
              <a:t>       </a:t>
            </a:r>
            <a:r>
              <a:rPr sz="1400" dirty="0">
                <a:solidFill>
                  <a:schemeClr val="bg1">
                    <a:lumMod val="50000"/>
                  </a:schemeClr>
                </a:solidFill>
                <a:latin typeface="微软雅黑" panose="020B0503020204020204" pitchFamily="34" charset="-122"/>
                <a:ea typeface="微软雅黑" panose="020B0503020204020204" pitchFamily="34" charset="-122"/>
                <a:sym typeface="+mn-ea"/>
              </a:rPr>
              <a:t>谭信是一款基于即时性及个人资料真实性的陌生人社交约会应用。它首创了合体雷达的概念，即通过高度的一致性将在同一时间有交友、倾诉需求的陌生人通过复杂的逻辑计算匹配到一起，既能在冲动交友欲求消退时间内找到相同兴趣爱好的新朋友，又能通过对方相对真实的资料，对对方有一个较为全面的了解，避免了陌生人交友遇到最多的信任问题。</a:t>
            </a:r>
            <a:endParaRPr sz="14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22" name="TextBox 263"/>
          <p:cNvSpPr txBox="1"/>
          <p:nvPr/>
        </p:nvSpPr>
        <p:spPr>
          <a:xfrm>
            <a:off x="1797050" y="2550160"/>
            <a:ext cx="993140" cy="333375"/>
          </a:xfrm>
          <a:prstGeom prst="rect">
            <a:avLst/>
          </a:prstGeom>
          <a:noFill/>
        </p:spPr>
        <p:txBody>
          <a:bodyPr wrap="square" rtlCol="0">
            <a:spAutoFit/>
          </a:bodyPr>
          <a:lstStyle/>
          <a:p>
            <a:pPr>
              <a:lnSpc>
                <a:spcPct val="150000"/>
              </a:lnSpc>
            </a:pPr>
            <a:r>
              <a:rPr lang="zh-CN" altLang="en-US" sz="1050" b="1" dirty="0">
                <a:solidFill>
                  <a:schemeClr val="bg1">
                    <a:lumMod val="50000"/>
                  </a:schemeClr>
                </a:solidFill>
                <a:latin typeface="微软雅黑" panose="020B0503020204020204" pitchFamily="34" charset="-122"/>
                <a:ea typeface="微软雅黑" panose="020B0503020204020204" pitchFamily="34" charset="-122"/>
              </a:rPr>
              <a:t>谭信</a:t>
            </a:r>
            <a:endParaRPr lang="zh-CN" altLang="en-US" sz="105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TextBox 267"/>
          <p:cNvSpPr txBox="1"/>
          <p:nvPr/>
        </p:nvSpPr>
        <p:spPr>
          <a:xfrm>
            <a:off x="4151630" y="2550160"/>
            <a:ext cx="4128770" cy="1060450"/>
          </a:xfrm>
          <a:prstGeom prst="rect">
            <a:avLst/>
          </a:prstGeom>
          <a:noFill/>
        </p:spPr>
        <p:txBody>
          <a:bodyPr wrap="square" rtlCol="0">
            <a:spAutoFit/>
          </a:bodyPr>
          <a:lstStyle/>
          <a:p>
            <a:pPr algn="l">
              <a:lnSpc>
                <a:spcPct val="150000"/>
              </a:lnSpc>
            </a:pPr>
            <a:r>
              <a:rPr lang="en-US" altLang="zh-CN" sz="1050" dirty="0">
                <a:solidFill>
                  <a:schemeClr val="bg1">
                    <a:lumMod val="50000"/>
                  </a:schemeClr>
                </a:solidFill>
                <a:latin typeface="微软雅黑" panose="020B0503020204020204" pitchFamily="34" charset="-122"/>
                <a:ea typeface="微软雅黑" panose="020B0503020204020204" pitchFamily="34" charset="-122"/>
              </a:rPr>
              <a:t>谭信是以陌生人社交为切入点，利用Im即时聊天为手段实现陌生人社交（S2S）。通过时间交易真正做到陌生人社交无需盲目等待为基础的移动社交应用。谭信将以亿级受众为服务愿景！专业打造线下实地交友场景（约吧）为媒介的社交平台。</a:t>
            </a:r>
            <a:endParaRPr lang="en-US" altLang="zh-CN" sz="10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270"/>
          <p:cNvSpPr txBox="1"/>
          <p:nvPr/>
        </p:nvSpPr>
        <p:spPr>
          <a:xfrm>
            <a:off x="9094470" y="2550160"/>
            <a:ext cx="2400300" cy="333375"/>
          </a:xfrm>
          <a:prstGeom prst="rect">
            <a:avLst/>
          </a:prstGeom>
          <a:noFill/>
        </p:spPr>
        <p:txBody>
          <a:bodyPr wrap="square" rtlCol="0">
            <a:spAutoFit/>
          </a:bodyPr>
          <a:lstStyle/>
          <a:p>
            <a:pPr>
              <a:lnSpc>
                <a:spcPct val="15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杭州谭信科技有限公司</a:t>
            </a:r>
            <a:endParaRPr lang="zh-CN" altLang="en-US" sz="105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 presetClass="entr" presetSubtype="4" fill="hold" nodeType="withEffect">
                                  <p:stCondLst>
                                    <p:cond delay="20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60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ppt_x"/>
                                          </p:val>
                                        </p:tav>
                                        <p:tav tm="100000">
                                          <p:val>
                                            <p:strVal val="#ppt_x"/>
                                          </p:val>
                                        </p:tav>
                                      </p:tavLst>
                                    </p:anim>
                                    <p:anim calcmode="lin" valueType="num">
                                      <p:cBhvr additive="base">
                                        <p:cTn id="15" dur="500" fill="hold"/>
                                        <p:tgtEl>
                                          <p:spTgt spid="16"/>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100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39065" y="1096645"/>
            <a:ext cx="2799080" cy="4665980"/>
          </a:xfrm>
          <a:prstGeom prst="rect">
            <a:avLst/>
          </a:prstGeom>
        </p:spPr>
      </p:pic>
      <p:pic>
        <p:nvPicPr>
          <p:cNvPr id="3" name="图片 2" descr="20151124101111_600_566"/>
          <p:cNvPicPr>
            <a:picLocks noChangeAspect="1"/>
          </p:cNvPicPr>
          <p:nvPr/>
        </p:nvPicPr>
        <p:blipFill>
          <a:blip r:embed="rId2"/>
          <a:stretch>
            <a:fillRect/>
          </a:stretch>
        </p:blipFill>
        <p:spPr>
          <a:xfrm>
            <a:off x="3162935" y="1096645"/>
            <a:ext cx="2799080" cy="4665980"/>
          </a:xfrm>
          <a:prstGeom prst="rect">
            <a:avLst/>
          </a:prstGeom>
        </p:spPr>
      </p:pic>
      <p:pic>
        <p:nvPicPr>
          <p:cNvPr id="4" name="图片 3" descr="20151124101116_600_566"/>
          <p:cNvPicPr>
            <a:picLocks noChangeAspect="1"/>
          </p:cNvPicPr>
          <p:nvPr/>
        </p:nvPicPr>
        <p:blipFill>
          <a:blip r:embed="rId3"/>
          <a:stretch>
            <a:fillRect/>
          </a:stretch>
        </p:blipFill>
        <p:spPr>
          <a:xfrm>
            <a:off x="6186805" y="1096645"/>
            <a:ext cx="2799080" cy="4665980"/>
          </a:xfrm>
          <a:prstGeom prst="rect">
            <a:avLst/>
          </a:prstGeom>
        </p:spPr>
      </p:pic>
      <p:pic>
        <p:nvPicPr>
          <p:cNvPr id="5" name="图片 4" descr="2015112410116_600_566"/>
          <p:cNvPicPr>
            <a:picLocks noChangeAspect="1"/>
          </p:cNvPicPr>
          <p:nvPr/>
        </p:nvPicPr>
        <p:blipFill>
          <a:blip r:embed="rId4"/>
          <a:stretch>
            <a:fillRect/>
          </a:stretch>
        </p:blipFill>
        <p:spPr>
          <a:xfrm>
            <a:off x="9210675" y="1096645"/>
            <a:ext cx="2799080" cy="46659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758655" y="206282"/>
            <a:ext cx="4673600" cy="914400"/>
            <a:chOff x="3744685" y="348342"/>
            <a:chExt cx="4673600" cy="914400"/>
          </a:xfrm>
        </p:grpSpPr>
        <p:sp>
          <p:nvSpPr>
            <p:cNvPr id="2" name="矩形 1"/>
            <p:cNvSpPr/>
            <p:nvPr/>
          </p:nvSpPr>
          <p:spPr>
            <a:xfrm>
              <a:off x="3744685" y="348342"/>
              <a:ext cx="4673600" cy="9144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3"/>
            <p:cNvSpPr txBox="1"/>
            <p:nvPr/>
          </p:nvSpPr>
          <p:spPr>
            <a:xfrm>
              <a:off x="4495445" y="457786"/>
              <a:ext cx="3172081" cy="583565"/>
            </a:xfrm>
            <a:prstGeom prst="rect">
              <a:avLst/>
            </a:prstGeom>
            <a:noFill/>
          </p:spPr>
          <p:txBody>
            <a:bodyPr wrap="square" rtlCol="0">
              <a:spAutoFit/>
            </a:bodyPr>
            <a:lstStyle/>
            <a:p>
              <a:pPr algn="ctr"/>
              <a:r>
                <a:rPr lang="zh-CN" altLang="en-US" sz="3200" spc="300" dirty="0">
                  <a:solidFill>
                    <a:schemeClr val="bg1">
                      <a:lumMod val="85000"/>
                    </a:schemeClr>
                  </a:solidFill>
                  <a:latin typeface="微软雅黑" panose="020B0503020204020204" pitchFamily="34" charset="-122"/>
                  <a:ea typeface="微软雅黑" panose="020B0503020204020204" pitchFamily="34" charset="-122"/>
                </a:rPr>
                <a:t>衣手包办</a:t>
              </a:r>
              <a:endParaRPr lang="zh-CN" altLang="en-US" sz="3200" spc="3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5" name="Group 42"/>
          <p:cNvGrpSpPr/>
          <p:nvPr/>
        </p:nvGrpSpPr>
        <p:grpSpPr>
          <a:xfrm>
            <a:off x="9162953" y="1417847"/>
            <a:ext cx="1329624" cy="1016000"/>
            <a:chOff x="5026025" y="3435350"/>
            <a:chExt cx="1770063" cy="1352551"/>
          </a:xfrm>
          <a:solidFill>
            <a:schemeClr val="bg2">
              <a:lumMod val="25000"/>
            </a:schemeClr>
          </a:solidFill>
        </p:grpSpPr>
        <p:sp>
          <p:nvSpPr>
            <p:cNvPr id="6" name="Freeform 5"/>
            <p:cNvSpPr/>
            <p:nvPr/>
          </p:nvSpPr>
          <p:spPr bwMode="auto">
            <a:xfrm>
              <a:off x="5397500" y="3484563"/>
              <a:ext cx="1030288" cy="1303338"/>
            </a:xfrm>
            <a:custGeom>
              <a:avLst/>
              <a:gdLst>
                <a:gd name="T0" fmla="*/ 89 w 274"/>
                <a:gd name="T1" fmla="*/ 160 h 345"/>
                <a:gd name="T2" fmla="*/ 8 w 274"/>
                <a:gd name="T3" fmla="*/ 345 h 345"/>
                <a:gd name="T4" fmla="*/ 265 w 274"/>
                <a:gd name="T5" fmla="*/ 345 h 345"/>
                <a:gd name="T6" fmla="*/ 184 w 274"/>
                <a:gd name="T7" fmla="*/ 160 h 345"/>
                <a:gd name="T8" fmla="*/ 226 w 274"/>
                <a:gd name="T9" fmla="*/ 88 h 345"/>
                <a:gd name="T10" fmla="*/ 137 w 274"/>
                <a:gd name="T11" fmla="*/ 0 h 345"/>
                <a:gd name="T12" fmla="*/ 47 w 274"/>
                <a:gd name="T13" fmla="*/ 86 h 345"/>
                <a:gd name="T14" fmla="*/ 89 w 274"/>
                <a:gd name="T15" fmla="*/ 160 h 3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345">
                  <a:moveTo>
                    <a:pt x="89" y="160"/>
                  </a:moveTo>
                  <a:cubicBezTo>
                    <a:pt x="13" y="191"/>
                    <a:pt x="0" y="272"/>
                    <a:pt x="8" y="345"/>
                  </a:cubicBezTo>
                  <a:cubicBezTo>
                    <a:pt x="265" y="345"/>
                    <a:pt x="265" y="345"/>
                    <a:pt x="265" y="345"/>
                  </a:cubicBezTo>
                  <a:cubicBezTo>
                    <a:pt x="274" y="272"/>
                    <a:pt x="261" y="191"/>
                    <a:pt x="184" y="160"/>
                  </a:cubicBezTo>
                  <a:cubicBezTo>
                    <a:pt x="209" y="145"/>
                    <a:pt x="225" y="118"/>
                    <a:pt x="226" y="88"/>
                  </a:cubicBezTo>
                  <a:cubicBezTo>
                    <a:pt x="226" y="40"/>
                    <a:pt x="187" y="1"/>
                    <a:pt x="137" y="0"/>
                  </a:cubicBezTo>
                  <a:cubicBezTo>
                    <a:pt x="88" y="0"/>
                    <a:pt x="48" y="38"/>
                    <a:pt x="47" y="86"/>
                  </a:cubicBezTo>
                  <a:cubicBezTo>
                    <a:pt x="47" y="117"/>
                    <a:pt x="64" y="145"/>
                    <a:pt x="89"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 name="Freeform 6"/>
            <p:cNvSpPr/>
            <p:nvPr/>
          </p:nvSpPr>
          <p:spPr bwMode="auto">
            <a:xfrm>
              <a:off x="6210300" y="3435350"/>
              <a:ext cx="585788" cy="1027113"/>
            </a:xfrm>
            <a:custGeom>
              <a:avLst/>
              <a:gdLst>
                <a:gd name="T0" fmla="*/ 0 w 156"/>
                <a:gd name="T1" fmla="*/ 173 h 272"/>
                <a:gd name="T2" fmla="*/ 70 w 156"/>
                <a:gd name="T3" fmla="*/ 272 h 272"/>
                <a:gd name="T4" fmla="*/ 151 w 156"/>
                <a:gd name="T5" fmla="*/ 271 h 272"/>
                <a:gd name="T6" fmla="*/ 91 w 156"/>
                <a:gd name="T7" fmla="*/ 136 h 272"/>
                <a:gd name="T8" fmla="*/ 122 w 156"/>
                <a:gd name="T9" fmla="*/ 82 h 272"/>
                <a:gd name="T10" fmla="*/ 8 w 156"/>
                <a:gd name="T11" fmla="*/ 40 h 272"/>
                <a:gd name="T12" fmla="*/ 0 w 156"/>
                <a:gd name="T13" fmla="*/ 173 h 272"/>
              </a:gdLst>
              <a:ahLst/>
              <a:cxnLst>
                <a:cxn ang="0">
                  <a:pos x="T0" y="T1"/>
                </a:cxn>
                <a:cxn ang="0">
                  <a:pos x="T2" y="T3"/>
                </a:cxn>
                <a:cxn ang="0">
                  <a:pos x="T4" y="T5"/>
                </a:cxn>
                <a:cxn ang="0">
                  <a:pos x="T6" y="T7"/>
                </a:cxn>
                <a:cxn ang="0">
                  <a:pos x="T8" y="T9"/>
                </a:cxn>
                <a:cxn ang="0">
                  <a:pos x="T10" y="T11"/>
                </a:cxn>
                <a:cxn ang="0">
                  <a:pos x="T12" y="T13"/>
                </a:cxn>
              </a:cxnLst>
              <a:rect l="0" t="0" r="r" b="b"/>
              <a:pathLst>
                <a:path w="156" h="272">
                  <a:moveTo>
                    <a:pt x="0" y="173"/>
                  </a:moveTo>
                  <a:cubicBezTo>
                    <a:pt x="39" y="188"/>
                    <a:pt x="64" y="230"/>
                    <a:pt x="70" y="272"/>
                  </a:cubicBezTo>
                  <a:cubicBezTo>
                    <a:pt x="151" y="271"/>
                    <a:pt x="151" y="271"/>
                    <a:pt x="151" y="271"/>
                  </a:cubicBezTo>
                  <a:cubicBezTo>
                    <a:pt x="156" y="218"/>
                    <a:pt x="147" y="158"/>
                    <a:pt x="91" y="136"/>
                  </a:cubicBezTo>
                  <a:cubicBezTo>
                    <a:pt x="110" y="125"/>
                    <a:pt x="122" y="105"/>
                    <a:pt x="122" y="82"/>
                  </a:cubicBezTo>
                  <a:cubicBezTo>
                    <a:pt x="121" y="25"/>
                    <a:pt x="47" y="0"/>
                    <a:pt x="8" y="40"/>
                  </a:cubicBezTo>
                  <a:cubicBezTo>
                    <a:pt x="47" y="75"/>
                    <a:pt x="35" y="147"/>
                    <a:pt x="0" y="1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 name="Freeform 7"/>
            <p:cNvSpPr/>
            <p:nvPr/>
          </p:nvSpPr>
          <p:spPr bwMode="auto">
            <a:xfrm>
              <a:off x="5026025" y="3435350"/>
              <a:ext cx="590550" cy="1027113"/>
            </a:xfrm>
            <a:custGeom>
              <a:avLst/>
              <a:gdLst>
                <a:gd name="T0" fmla="*/ 5 w 157"/>
                <a:gd name="T1" fmla="*/ 271 h 272"/>
                <a:gd name="T2" fmla="*/ 86 w 157"/>
                <a:gd name="T3" fmla="*/ 272 h 272"/>
                <a:gd name="T4" fmla="*/ 157 w 157"/>
                <a:gd name="T5" fmla="*/ 173 h 272"/>
                <a:gd name="T6" fmla="*/ 148 w 157"/>
                <a:gd name="T7" fmla="*/ 40 h 272"/>
                <a:gd name="T8" fmla="*/ 34 w 157"/>
                <a:gd name="T9" fmla="*/ 82 h 272"/>
                <a:gd name="T10" fmla="*/ 65 w 157"/>
                <a:gd name="T11" fmla="*/ 136 h 272"/>
                <a:gd name="T12" fmla="*/ 5 w 157"/>
                <a:gd name="T13" fmla="*/ 271 h 272"/>
              </a:gdLst>
              <a:ahLst/>
              <a:cxnLst>
                <a:cxn ang="0">
                  <a:pos x="T0" y="T1"/>
                </a:cxn>
                <a:cxn ang="0">
                  <a:pos x="T2" y="T3"/>
                </a:cxn>
                <a:cxn ang="0">
                  <a:pos x="T4" y="T5"/>
                </a:cxn>
                <a:cxn ang="0">
                  <a:pos x="T6" y="T7"/>
                </a:cxn>
                <a:cxn ang="0">
                  <a:pos x="T8" y="T9"/>
                </a:cxn>
                <a:cxn ang="0">
                  <a:pos x="T10" y="T11"/>
                </a:cxn>
                <a:cxn ang="0">
                  <a:pos x="T12" y="T13"/>
                </a:cxn>
              </a:cxnLst>
              <a:rect l="0" t="0" r="r" b="b"/>
              <a:pathLst>
                <a:path w="157" h="272">
                  <a:moveTo>
                    <a:pt x="5" y="271"/>
                  </a:moveTo>
                  <a:cubicBezTo>
                    <a:pt x="86" y="272"/>
                    <a:pt x="86" y="272"/>
                    <a:pt x="86" y="272"/>
                  </a:cubicBezTo>
                  <a:cubicBezTo>
                    <a:pt x="91" y="233"/>
                    <a:pt x="120" y="186"/>
                    <a:pt x="157" y="173"/>
                  </a:cubicBezTo>
                  <a:cubicBezTo>
                    <a:pt x="118" y="147"/>
                    <a:pt x="108" y="77"/>
                    <a:pt x="148" y="40"/>
                  </a:cubicBezTo>
                  <a:cubicBezTo>
                    <a:pt x="109" y="0"/>
                    <a:pt x="35" y="25"/>
                    <a:pt x="34" y="82"/>
                  </a:cubicBezTo>
                  <a:cubicBezTo>
                    <a:pt x="34" y="105"/>
                    <a:pt x="46" y="125"/>
                    <a:pt x="65" y="136"/>
                  </a:cubicBezTo>
                  <a:cubicBezTo>
                    <a:pt x="9" y="158"/>
                    <a:pt x="0" y="218"/>
                    <a:pt x="5" y="2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9" name="Group 43"/>
          <p:cNvGrpSpPr/>
          <p:nvPr/>
        </p:nvGrpSpPr>
        <p:grpSpPr>
          <a:xfrm>
            <a:off x="1681428" y="1344522"/>
            <a:ext cx="1085850" cy="1017588"/>
            <a:chOff x="2206625" y="3460750"/>
            <a:chExt cx="1085850" cy="1017588"/>
          </a:xfrm>
          <a:solidFill>
            <a:schemeClr val="bg2">
              <a:lumMod val="25000"/>
            </a:schemeClr>
          </a:solidFill>
        </p:grpSpPr>
        <p:sp>
          <p:nvSpPr>
            <p:cNvPr id="10" name="Freeform 8"/>
            <p:cNvSpPr>
              <a:spLocks noEditPoints="1"/>
            </p:cNvSpPr>
            <p:nvPr/>
          </p:nvSpPr>
          <p:spPr bwMode="auto">
            <a:xfrm>
              <a:off x="2819400" y="3514725"/>
              <a:ext cx="209550" cy="211138"/>
            </a:xfrm>
            <a:custGeom>
              <a:avLst/>
              <a:gdLst>
                <a:gd name="T0" fmla="*/ 30 w 56"/>
                <a:gd name="T1" fmla="*/ 1 h 56"/>
                <a:gd name="T2" fmla="*/ 14 w 56"/>
                <a:gd name="T3" fmla="*/ 4 h 56"/>
                <a:gd name="T4" fmla="*/ 2 w 56"/>
                <a:gd name="T5" fmla="*/ 21 h 56"/>
                <a:gd name="T6" fmla="*/ 1 w 56"/>
                <a:gd name="T7" fmla="*/ 26 h 56"/>
                <a:gd name="T8" fmla="*/ 26 w 56"/>
                <a:gd name="T9" fmla="*/ 55 h 56"/>
                <a:gd name="T10" fmla="*/ 55 w 56"/>
                <a:gd name="T11" fmla="*/ 30 h 56"/>
                <a:gd name="T12" fmla="*/ 30 w 56"/>
                <a:gd name="T13" fmla="*/ 1 h 56"/>
                <a:gd name="T14" fmla="*/ 38 w 56"/>
                <a:gd name="T15" fmla="*/ 44 h 56"/>
                <a:gd name="T16" fmla="*/ 15 w 56"/>
                <a:gd name="T17" fmla="*/ 44 h 56"/>
                <a:gd name="T18" fmla="*/ 15 w 56"/>
                <a:gd name="T19" fmla="*/ 40 h 56"/>
                <a:gd name="T20" fmla="*/ 19 w 56"/>
                <a:gd name="T21" fmla="*/ 36 h 56"/>
                <a:gd name="T22" fmla="*/ 29 w 56"/>
                <a:gd name="T23" fmla="*/ 22 h 56"/>
                <a:gd name="T24" fmla="*/ 24 w 56"/>
                <a:gd name="T25" fmla="*/ 18 h 56"/>
                <a:gd name="T26" fmla="*/ 18 w 56"/>
                <a:gd name="T27" fmla="*/ 20 h 56"/>
                <a:gd name="T28" fmla="*/ 15 w 56"/>
                <a:gd name="T29" fmla="*/ 15 h 56"/>
                <a:gd name="T30" fmla="*/ 26 w 56"/>
                <a:gd name="T31" fmla="*/ 12 h 56"/>
                <a:gd name="T32" fmla="*/ 37 w 56"/>
                <a:gd name="T33" fmla="*/ 22 h 56"/>
                <a:gd name="T34" fmla="*/ 28 w 56"/>
                <a:gd name="T35" fmla="*/ 35 h 56"/>
                <a:gd name="T36" fmla="*/ 25 w 56"/>
                <a:gd name="T37" fmla="*/ 38 h 56"/>
                <a:gd name="T38" fmla="*/ 25 w 56"/>
                <a:gd name="T39" fmla="*/ 38 h 56"/>
                <a:gd name="T40" fmla="*/ 38 w 56"/>
                <a:gd name="T41" fmla="*/ 38 h 56"/>
                <a:gd name="T42" fmla="*/ 38 w 56"/>
                <a:gd name="T43"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6">
                  <a:moveTo>
                    <a:pt x="30" y="1"/>
                  </a:moveTo>
                  <a:cubicBezTo>
                    <a:pt x="24" y="0"/>
                    <a:pt x="19" y="2"/>
                    <a:pt x="14" y="4"/>
                  </a:cubicBezTo>
                  <a:cubicBezTo>
                    <a:pt x="13" y="12"/>
                    <a:pt x="8" y="19"/>
                    <a:pt x="2" y="21"/>
                  </a:cubicBezTo>
                  <a:cubicBezTo>
                    <a:pt x="1" y="23"/>
                    <a:pt x="1" y="25"/>
                    <a:pt x="1" y="26"/>
                  </a:cubicBezTo>
                  <a:cubicBezTo>
                    <a:pt x="0" y="41"/>
                    <a:pt x="11" y="54"/>
                    <a:pt x="26" y="55"/>
                  </a:cubicBezTo>
                  <a:cubicBezTo>
                    <a:pt x="41" y="56"/>
                    <a:pt x="54" y="45"/>
                    <a:pt x="55" y="30"/>
                  </a:cubicBezTo>
                  <a:cubicBezTo>
                    <a:pt x="56" y="15"/>
                    <a:pt x="45" y="2"/>
                    <a:pt x="30" y="1"/>
                  </a:cubicBezTo>
                  <a:close/>
                  <a:moveTo>
                    <a:pt x="38" y="44"/>
                  </a:moveTo>
                  <a:cubicBezTo>
                    <a:pt x="15" y="44"/>
                    <a:pt x="15" y="44"/>
                    <a:pt x="15" y="44"/>
                  </a:cubicBezTo>
                  <a:cubicBezTo>
                    <a:pt x="15" y="40"/>
                    <a:pt x="15" y="40"/>
                    <a:pt x="15" y="40"/>
                  </a:cubicBezTo>
                  <a:cubicBezTo>
                    <a:pt x="19" y="36"/>
                    <a:pt x="19" y="36"/>
                    <a:pt x="19" y="36"/>
                  </a:cubicBezTo>
                  <a:cubicBezTo>
                    <a:pt x="26" y="30"/>
                    <a:pt x="29" y="26"/>
                    <a:pt x="29" y="22"/>
                  </a:cubicBezTo>
                  <a:cubicBezTo>
                    <a:pt x="29" y="20"/>
                    <a:pt x="28" y="18"/>
                    <a:pt x="24" y="18"/>
                  </a:cubicBezTo>
                  <a:cubicBezTo>
                    <a:pt x="22" y="18"/>
                    <a:pt x="19" y="19"/>
                    <a:pt x="18" y="20"/>
                  </a:cubicBezTo>
                  <a:cubicBezTo>
                    <a:pt x="15" y="15"/>
                    <a:pt x="15" y="15"/>
                    <a:pt x="15" y="15"/>
                  </a:cubicBezTo>
                  <a:cubicBezTo>
                    <a:pt x="18" y="13"/>
                    <a:pt x="22" y="12"/>
                    <a:pt x="26" y="12"/>
                  </a:cubicBezTo>
                  <a:cubicBezTo>
                    <a:pt x="33" y="12"/>
                    <a:pt x="37" y="16"/>
                    <a:pt x="37" y="22"/>
                  </a:cubicBezTo>
                  <a:cubicBezTo>
                    <a:pt x="37" y="27"/>
                    <a:pt x="33" y="31"/>
                    <a:pt x="28" y="35"/>
                  </a:cubicBezTo>
                  <a:cubicBezTo>
                    <a:pt x="25" y="38"/>
                    <a:pt x="25" y="38"/>
                    <a:pt x="25" y="38"/>
                  </a:cubicBezTo>
                  <a:cubicBezTo>
                    <a:pt x="25" y="38"/>
                    <a:pt x="25" y="38"/>
                    <a:pt x="25" y="38"/>
                  </a:cubicBezTo>
                  <a:cubicBezTo>
                    <a:pt x="38" y="38"/>
                    <a:pt x="38" y="38"/>
                    <a:pt x="38" y="38"/>
                  </a:cubicBezTo>
                  <a:lnTo>
                    <a:pt x="38"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 name="Freeform 9"/>
            <p:cNvSpPr>
              <a:spLocks noEditPoints="1"/>
            </p:cNvSpPr>
            <p:nvPr/>
          </p:nvSpPr>
          <p:spPr bwMode="auto">
            <a:xfrm>
              <a:off x="2206625" y="3725863"/>
              <a:ext cx="1085850" cy="752475"/>
            </a:xfrm>
            <a:custGeom>
              <a:avLst/>
              <a:gdLst>
                <a:gd name="T0" fmla="*/ 268 w 289"/>
                <a:gd name="T1" fmla="*/ 33 h 199"/>
                <a:gd name="T2" fmla="*/ 268 w 289"/>
                <a:gd name="T3" fmla="*/ 39 h 199"/>
                <a:gd name="T4" fmla="*/ 277 w 289"/>
                <a:gd name="T5" fmla="*/ 46 h 199"/>
                <a:gd name="T6" fmla="*/ 260 w 289"/>
                <a:gd name="T7" fmla="*/ 43 h 199"/>
                <a:gd name="T8" fmla="*/ 258 w 289"/>
                <a:gd name="T9" fmla="*/ 56 h 199"/>
                <a:gd name="T10" fmla="*/ 275 w 289"/>
                <a:gd name="T11" fmla="*/ 61 h 199"/>
                <a:gd name="T12" fmla="*/ 276 w 289"/>
                <a:gd name="T13" fmla="*/ 60 h 199"/>
                <a:gd name="T14" fmla="*/ 273 w 289"/>
                <a:gd name="T15" fmla="*/ 66 h 199"/>
                <a:gd name="T16" fmla="*/ 254 w 289"/>
                <a:gd name="T17" fmla="*/ 64 h 199"/>
                <a:gd name="T18" fmla="*/ 157 w 289"/>
                <a:gd name="T19" fmla="*/ 10 h 199"/>
                <a:gd name="T20" fmla="*/ 151 w 289"/>
                <a:gd name="T21" fmla="*/ 20 h 199"/>
                <a:gd name="T22" fmla="*/ 186 w 289"/>
                <a:gd name="T23" fmla="*/ 32 h 199"/>
                <a:gd name="T24" fmla="*/ 186 w 289"/>
                <a:gd name="T25" fmla="*/ 40 h 199"/>
                <a:gd name="T26" fmla="*/ 108 w 289"/>
                <a:gd name="T27" fmla="*/ 40 h 199"/>
                <a:gd name="T28" fmla="*/ 105 w 289"/>
                <a:gd name="T29" fmla="*/ 32 h 199"/>
                <a:gd name="T30" fmla="*/ 119 w 289"/>
                <a:gd name="T31" fmla="*/ 26 h 199"/>
                <a:gd name="T32" fmla="*/ 108 w 289"/>
                <a:gd name="T33" fmla="*/ 15 h 199"/>
                <a:gd name="T34" fmla="*/ 88 w 289"/>
                <a:gd name="T35" fmla="*/ 23 h 199"/>
                <a:gd name="T36" fmla="*/ 64 w 289"/>
                <a:gd name="T37" fmla="*/ 19 h 199"/>
                <a:gd name="T38" fmla="*/ 70 w 289"/>
                <a:gd name="T39" fmla="*/ 33 h 199"/>
                <a:gd name="T40" fmla="*/ 42 w 289"/>
                <a:gd name="T41" fmla="*/ 66 h 199"/>
                <a:gd name="T42" fmla="*/ 32 w 289"/>
                <a:gd name="T43" fmla="*/ 65 h 199"/>
                <a:gd name="T44" fmla="*/ 0 w 289"/>
                <a:gd name="T45" fmla="*/ 104 h 199"/>
                <a:gd name="T46" fmla="*/ 32 w 289"/>
                <a:gd name="T47" fmla="*/ 144 h 199"/>
                <a:gd name="T48" fmla="*/ 54 w 289"/>
                <a:gd name="T49" fmla="*/ 140 h 199"/>
                <a:gd name="T50" fmla="*/ 78 w 289"/>
                <a:gd name="T51" fmla="*/ 161 h 199"/>
                <a:gd name="T52" fmla="*/ 83 w 289"/>
                <a:gd name="T53" fmla="*/ 180 h 199"/>
                <a:gd name="T54" fmla="*/ 116 w 289"/>
                <a:gd name="T55" fmla="*/ 196 h 199"/>
                <a:gd name="T56" fmla="*/ 149 w 289"/>
                <a:gd name="T57" fmla="*/ 180 h 199"/>
                <a:gd name="T58" fmla="*/ 162 w 289"/>
                <a:gd name="T59" fmla="*/ 179 h 199"/>
                <a:gd name="T60" fmla="*/ 161 w 289"/>
                <a:gd name="T61" fmla="*/ 182 h 199"/>
                <a:gd name="T62" fmla="*/ 194 w 289"/>
                <a:gd name="T63" fmla="*/ 199 h 199"/>
                <a:gd name="T64" fmla="*/ 226 w 289"/>
                <a:gd name="T65" fmla="*/ 182 h 199"/>
                <a:gd name="T66" fmla="*/ 227 w 289"/>
                <a:gd name="T67" fmla="*/ 155 h 199"/>
                <a:gd name="T68" fmla="*/ 261 w 289"/>
                <a:gd name="T69" fmla="*/ 94 h 199"/>
                <a:gd name="T70" fmla="*/ 258 w 289"/>
                <a:gd name="T71" fmla="*/ 74 h 199"/>
                <a:gd name="T72" fmla="*/ 282 w 289"/>
                <a:gd name="T73" fmla="*/ 64 h 199"/>
                <a:gd name="T74" fmla="*/ 283 w 289"/>
                <a:gd name="T75" fmla="*/ 55 h 199"/>
                <a:gd name="T76" fmla="*/ 268 w 289"/>
                <a:gd name="T77" fmla="*/ 33 h 199"/>
                <a:gd name="T78" fmla="*/ 272 w 289"/>
                <a:gd name="T79" fmla="*/ 55 h 199"/>
                <a:gd name="T80" fmla="*/ 264 w 289"/>
                <a:gd name="T81" fmla="*/ 50 h 199"/>
                <a:gd name="T82" fmla="*/ 268 w 289"/>
                <a:gd name="T83" fmla="*/ 49 h 199"/>
                <a:gd name="T84" fmla="*/ 274 w 289"/>
                <a:gd name="T85" fmla="*/ 55 h 199"/>
                <a:gd name="T86" fmla="*/ 272 w 289"/>
                <a:gd name="T87" fmla="*/ 55 h 199"/>
                <a:gd name="T88" fmla="*/ 12 w 289"/>
                <a:gd name="T89" fmla="*/ 111 h 199"/>
                <a:gd name="T90" fmla="*/ 6 w 289"/>
                <a:gd name="T91" fmla="*/ 102 h 199"/>
                <a:gd name="T92" fmla="*/ 12 w 289"/>
                <a:gd name="T93" fmla="*/ 92 h 199"/>
                <a:gd name="T94" fmla="*/ 18 w 289"/>
                <a:gd name="T95" fmla="*/ 102 h 199"/>
                <a:gd name="T96" fmla="*/ 12 w 289"/>
                <a:gd name="T97" fmla="*/ 111 h 199"/>
                <a:gd name="T98" fmla="*/ 33 w 289"/>
                <a:gd name="T99" fmla="*/ 115 h 199"/>
                <a:gd name="T100" fmla="*/ 26 w 289"/>
                <a:gd name="T101" fmla="*/ 105 h 199"/>
                <a:gd name="T102" fmla="*/ 33 w 289"/>
                <a:gd name="T103" fmla="*/ 95 h 199"/>
                <a:gd name="T104" fmla="*/ 39 w 289"/>
                <a:gd name="T105" fmla="*/ 105 h 199"/>
                <a:gd name="T106" fmla="*/ 33 w 289"/>
                <a:gd name="T107" fmla="*/ 115 h 199"/>
                <a:gd name="T108" fmla="*/ 68 w 289"/>
                <a:gd name="T109" fmla="*/ 69 h 199"/>
                <a:gd name="T110" fmla="*/ 59 w 289"/>
                <a:gd name="T111" fmla="*/ 74 h 199"/>
                <a:gd name="T112" fmla="*/ 60 w 289"/>
                <a:gd name="T113" fmla="*/ 73 h 199"/>
                <a:gd name="T114" fmla="*/ 60 w 289"/>
                <a:gd name="T115" fmla="*/ 67 h 199"/>
                <a:gd name="T116" fmla="*/ 54 w 289"/>
                <a:gd name="T117" fmla="*/ 69 h 199"/>
                <a:gd name="T118" fmla="*/ 53 w 289"/>
                <a:gd name="T119" fmla="*/ 71 h 199"/>
                <a:gd name="T120" fmla="*/ 54 w 289"/>
                <a:gd name="T121" fmla="*/ 60 h 199"/>
                <a:gd name="T122" fmla="*/ 67 w 289"/>
                <a:gd name="T123" fmla="*/ 55 h 199"/>
                <a:gd name="T124" fmla="*/ 68 w 289"/>
                <a:gd name="T125" fmla="*/ 6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9" h="199">
                  <a:moveTo>
                    <a:pt x="268" y="33"/>
                  </a:moveTo>
                  <a:cubicBezTo>
                    <a:pt x="265" y="34"/>
                    <a:pt x="262" y="40"/>
                    <a:pt x="268" y="39"/>
                  </a:cubicBezTo>
                  <a:cubicBezTo>
                    <a:pt x="273" y="38"/>
                    <a:pt x="276" y="42"/>
                    <a:pt x="277" y="46"/>
                  </a:cubicBezTo>
                  <a:cubicBezTo>
                    <a:pt x="273" y="42"/>
                    <a:pt x="266" y="40"/>
                    <a:pt x="260" y="43"/>
                  </a:cubicBezTo>
                  <a:cubicBezTo>
                    <a:pt x="255" y="46"/>
                    <a:pt x="254" y="51"/>
                    <a:pt x="258" y="56"/>
                  </a:cubicBezTo>
                  <a:cubicBezTo>
                    <a:pt x="262" y="60"/>
                    <a:pt x="269" y="62"/>
                    <a:pt x="275" y="61"/>
                  </a:cubicBezTo>
                  <a:cubicBezTo>
                    <a:pt x="276" y="60"/>
                    <a:pt x="276" y="60"/>
                    <a:pt x="276" y="60"/>
                  </a:cubicBezTo>
                  <a:cubicBezTo>
                    <a:pt x="276" y="63"/>
                    <a:pt x="276" y="65"/>
                    <a:pt x="273" y="66"/>
                  </a:cubicBezTo>
                  <a:cubicBezTo>
                    <a:pt x="268" y="71"/>
                    <a:pt x="259" y="68"/>
                    <a:pt x="254" y="64"/>
                  </a:cubicBezTo>
                  <a:cubicBezTo>
                    <a:pt x="239" y="34"/>
                    <a:pt x="202" y="12"/>
                    <a:pt x="157" y="10"/>
                  </a:cubicBezTo>
                  <a:cubicBezTo>
                    <a:pt x="156" y="14"/>
                    <a:pt x="154" y="17"/>
                    <a:pt x="151" y="20"/>
                  </a:cubicBezTo>
                  <a:cubicBezTo>
                    <a:pt x="163" y="20"/>
                    <a:pt x="175" y="23"/>
                    <a:pt x="186" y="32"/>
                  </a:cubicBezTo>
                  <a:cubicBezTo>
                    <a:pt x="186" y="40"/>
                    <a:pt x="186" y="40"/>
                    <a:pt x="186" y="40"/>
                  </a:cubicBezTo>
                  <a:cubicBezTo>
                    <a:pt x="186" y="40"/>
                    <a:pt x="154" y="16"/>
                    <a:pt x="108" y="40"/>
                  </a:cubicBezTo>
                  <a:cubicBezTo>
                    <a:pt x="105" y="32"/>
                    <a:pt x="105" y="32"/>
                    <a:pt x="105" y="32"/>
                  </a:cubicBezTo>
                  <a:cubicBezTo>
                    <a:pt x="105" y="32"/>
                    <a:pt x="111" y="29"/>
                    <a:pt x="119" y="26"/>
                  </a:cubicBezTo>
                  <a:cubicBezTo>
                    <a:pt x="115" y="23"/>
                    <a:pt x="111" y="20"/>
                    <a:pt x="108" y="15"/>
                  </a:cubicBezTo>
                  <a:cubicBezTo>
                    <a:pt x="101" y="17"/>
                    <a:pt x="94" y="20"/>
                    <a:pt x="88" y="23"/>
                  </a:cubicBezTo>
                  <a:cubicBezTo>
                    <a:pt x="93" y="0"/>
                    <a:pt x="54" y="15"/>
                    <a:pt x="64" y="19"/>
                  </a:cubicBezTo>
                  <a:cubicBezTo>
                    <a:pt x="74" y="23"/>
                    <a:pt x="70" y="33"/>
                    <a:pt x="70" y="33"/>
                  </a:cubicBezTo>
                  <a:cubicBezTo>
                    <a:pt x="58" y="42"/>
                    <a:pt x="48" y="54"/>
                    <a:pt x="42" y="66"/>
                  </a:cubicBezTo>
                  <a:cubicBezTo>
                    <a:pt x="41" y="66"/>
                    <a:pt x="33" y="65"/>
                    <a:pt x="32" y="65"/>
                  </a:cubicBezTo>
                  <a:cubicBezTo>
                    <a:pt x="14" y="65"/>
                    <a:pt x="0" y="83"/>
                    <a:pt x="0" y="104"/>
                  </a:cubicBezTo>
                  <a:cubicBezTo>
                    <a:pt x="0" y="126"/>
                    <a:pt x="14" y="144"/>
                    <a:pt x="32" y="144"/>
                  </a:cubicBezTo>
                  <a:cubicBezTo>
                    <a:pt x="37" y="144"/>
                    <a:pt x="49" y="142"/>
                    <a:pt x="54" y="140"/>
                  </a:cubicBezTo>
                  <a:cubicBezTo>
                    <a:pt x="60" y="148"/>
                    <a:pt x="69" y="155"/>
                    <a:pt x="78" y="161"/>
                  </a:cubicBezTo>
                  <a:cubicBezTo>
                    <a:pt x="89" y="168"/>
                    <a:pt x="83" y="180"/>
                    <a:pt x="83" y="180"/>
                  </a:cubicBezTo>
                  <a:cubicBezTo>
                    <a:pt x="83" y="189"/>
                    <a:pt x="98" y="196"/>
                    <a:pt x="116" y="196"/>
                  </a:cubicBezTo>
                  <a:cubicBezTo>
                    <a:pt x="134" y="196"/>
                    <a:pt x="149" y="189"/>
                    <a:pt x="149" y="180"/>
                  </a:cubicBezTo>
                  <a:cubicBezTo>
                    <a:pt x="153" y="180"/>
                    <a:pt x="157" y="179"/>
                    <a:pt x="162" y="179"/>
                  </a:cubicBezTo>
                  <a:cubicBezTo>
                    <a:pt x="161" y="180"/>
                    <a:pt x="161" y="181"/>
                    <a:pt x="161" y="182"/>
                  </a:cubicBezTo>
                  <a:cubicBezTo>
                    <a:pt x="161" y="192"/>
                    <a:pt x="176" y="199"/>
                    <a:pt x="194" y="199"/>
                  </a:cubicBezTo>
                  <a:cubicBezTo>
                    <a:pt x="212" y="199"/>
                    <a:pt x="226" y="192"/>
                    <a:pt x="226" y="182"/>
                  </a:cubicBezTo>
                  <a:cubicBezTo>
                    <a:pt x="226" y="182"/>
                    <a:pt x="214" y="167"/>
                    <a:pt x="227" y="155"/>
                  </a:cubicBezTo>
                  <a:cubicBezTo>
                    <a:pt x="247" y="138"/>
                    <a:pt x="261" y="118"/>
                    <a:pt x="261" y="94"/>
                  </a:cubicBezTo>
                  <a:cubicBezTo>
                    <a:pt x="261" y="88"/>
                    <a:pt x="260" y="81"/>
                    <a:pt x="258" y="74"/>
                  </a:cubicBezTo>
                  <a:cubicBezTo>
                    <a:pt x="267" y="76"/>
                    <a:pt x="278" y="73"/>
                    <a:pt x="282" y="64"/>
                  </a:cubicBezTo>
                  <a:cubicBezTo>
                    <a:pt x="284" y="61"/>
                    <a:pt x="284" y="58"/>
                    <a:pt x="283" y="55"/>
                  </a:cubicBezTo>
                  <a:cubicBezTo>
                    <a:pt x="289" y="45"/>
                    <a:pt x="282" y="29"/>
                    <a:pt x="268" y="33"/>
                  </a:cubicBezTo>
                  <a:close/>
                  <a:moveTo>
                    <a:pt x="272" y="55"/>
                  </a:moveTo>
                  <a:cubicBezTo>
                    <a:pt x="269" y="54"/>
                    <a:pt x="266" y="52"/>
                    <a:pt x="264" y="50"/>
                  </a:cubicBezTo>
                  <a:cubicBezTo>
                    <a:pt x="260" y="46"/>
                    <a:pt x="266" y="47"/>
                    <a:pt x="268" y="49"/>
                  </a:cubicBezTo>
                  <a:cubicBezTo>
                    <a:pt x="270" y="50"/>
                    <a:pt x="273" y="52"/>
                    <a:pt x="274" y="55"/>
                  </a:cubicBezTo>
                  <a:cubicBezTo>
                    <a:pt x="273" y="55"/>
                    <a:pt x="273" y="55"/>
                    <a:pt x="272" y="55"/>
                  </a:cubicBezTo>
                  <a:close/>
                  <a:moveTo>
                    <a:pt x="12" y="111"/>
                  </a:moveTo>
                  <a:cubicBezTo>
                    <a:pt x="9" y="111"/>
                    <a:pt x="6" y="107"/>
                    <a:pt x="6" y="102"/>
                  </a:cubicBezTo>
                  <a:cubicBezTo>
                    <a:pt x="6" y="96"/>
                    <a:pt x="9" y="92"/>
                    <a:pt x="12" y="92"/>
                  </a:cubicBezTo>
                  <a:cubicBezTo>
                    <a:pt x="15" y="92"/>
                    <a:pt x="18" y="96"/>
                    <a:pt x="18" y="102"/>
                  </a:cubicBezTo>
                  <a:cubicBezTo>
                    <a:pt x="18" y="107"/>
                    <a:pt x="15" y="111"/>
                    <a:pt x="12" y="111"/>
                  </a:cubicBezTo>
                  <a:close/>
                  <a:moveTo>
                    <a:pt x="33" y="115"/>
                  </a:moveTo>
                  <a:cubicBezTo>
                    <a:pt x="29" y="115"/>
                    <a:pt x="26" y="110"/>
                    <a:pt x="26" y="105"/>
                  </a:cubicBezTo>
                  <a:cubicBezTo>
                    <a:pt x="26" y="99"/>
                    <a:pt x="29" y="95"/>
                    <a:pt x="33" y="95"/>
                  </a:cubicBezTo>
                  <a:cubicBezTo>
                    <a:pt x="36" y="95"/>
                    <a:pt x="39" y="99"/>
                    <a:pt x="39" y="105"/>
                  </a:cubicBezTo>
                  <a:cubicBezTo>
                    <a:pt x="39" y="110"/>
                    <a:pt x="36" y="115"/>
                    <a:pt x="33" y="115"/>
                  </a:cubicBezTo>
                  <a:close/>
                  <a:moveTo>
                    <a:pt x="68" y="69"/>
                  </a:moveTo>
                  <a:cubicBezTo>
                    <a:pt x="65" y="72"/>
                    <a:pt x="62" y="74"/>
                    <a:pt x="59" y="74"/>
                  </a:cubicBezTo>
                  <a:cubicBezTo>
                    <a:pt x="60" y="74"/>
                    <a:pt x="60" y="74"/>
                    <a:pt x="60" y="73"/>
                  </a:cubicBezTo>
                  <a:cubicBezTo>
                    <a:pt x="62" y="71"/>
                    <a:pt x="62" y="68"/>
                    <a:pt x="60" y="67"/>
                  </a:cubicBezTo>
                  <a:cubicBezTo>
                    <a:pt x="58" y="65"/>
                    <a:pt x="56" y="66"/>
                    <a:pt x="54" y="69"/>
                  </a:cubicBezTo>
                  <a:cubicBezTo>
                    <a:pt x="53" y="70"/>
                    <a:pt x="53" y="70"/>
                    <a:pt x="53" y="71"/>
                  </a:cubicBezTo>
                  <a:cubicBezTo>
                    <a:pt x="51" y="68"/>
                    <a:pt x="51" y="64"/>
                    <a:pt x="54" y="60"/>
                  </a:cubicBezTo>
                  <a:cubicBezTo>
                    <a:pt x="57" y="55"/>
                    <a:pt x="63" y="53"/>
                    <a:pt x="67" y="55"/>
                  </a:cubicBezTo>
                  <a:cubicBezTo>
                    <a:pt x="71" y="58"/>
                    <a:pt x="71" y="64"/>
                    <a:pt x="68"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Freeform 10"/>
            <p:cNvSpPr>
              <a:spLocks noEditPoints="1"/>
            </p:cNvSpPr>
            <p:nvPr/>
          </p:nvSpPr>
          <p:spPr bwMode="auto">
            <a:xfrm>
              <a:off x="2608263" y="3638550"/>
              <a:ext cx="184150" cy="185738"/>
            </a:xfrm>
            <a:custGeom>
              <a:avLst/>
              <a:gdLst>
                <a:gd name="T0" fmla="*/ 45 w 49"/>
                <a:gd name="T1" fmla="*/ 18 h 49"/>
                <a:gd name="T2" fmla="*/ 18 w 49"/>
                <a:gd name="T3" fmla="*/ 4 h 49"/>
                <a:gd name="T4" fmla="*/ 4 w 49"/>
                <a:gd name="T5" fmla="*/ 31 h 49"/>
                <a:gd name="T6" fmla="*/ 31 w 49"/>
                <a:gd name="T7" fmla="*/ 45 h 49"/>
                <a:gd name="T8" fmla="*/ 45 w 49"/>
                <a:gd name="T9" fmla="*/ 18 h 49"/>
                <a:gd name="T10" fmla="*/ 19 w 49"/>
                <a:gd name="T11" fmla="*/ 39 h 49"/>
                <a:gd name="T12" fmla="*/ 13 w 49"/>
                <a:gd name="T13" fmla="*/ 40 h 49"/>
                <a:gd name="T14" fmla="*/ 12 w 49"/>
                <a:gd name="T15" fmla="*/ 36 h 49"/>
                <a:gd name="T16" fmla="*/ 17 w 49"/>
                <a:gd name="T17" fmla="*/ 35 h 49"/>
                <a:gd name="T18" fmla="*/ 20 w 49"/>
                <a:gd name="T19" fmla="*/ 31 h 49"/>
                <a:gd name="T20" fmla="*/ 13 w 49"/>
                <a:gd name="T21" fmla="*/ 30 h 49"/>
                <a:gd name="T22" fmla="*/ 10 w 49"/>
                <a:gd name="T23" fmla="*/ 31 h 49"/>
                <a:gd name="T24" fmla="*/ 7 w 49"/>
                <a:gd name="T25" fmla="*/ 20 h 49"/>
                <a:gd name="T26" fmla="*/ 18 w 49"/>
                <a:gd name="T27" fmla="*/ 16 h 49"/>
                <a:gd name="T28" fmla="*/ 20 w 49"/>
                <a:gd name="T29" fmla="*/ 19 h 49"/>
                <a:gd name="T30" fmla="*/ 12 w 49"/>
                <a:gd name="T31" fmla="*/ 22 h 49"/>
                <a:gd name="T32" fmla="*/ 13 w 49"/>
                <a:gd name="T33" fmla="*/ 26 h 49"/>
                <a:gd name="T34" fmla="*/ 14 w 49"/>
                <a:gd name="T35" fmla="*/ 25 h 49"/>
                <a:gd name="T36" fmla="*/ 20 w 49"/>
                <a:gd name="T37" fmla="*/ 24 h 49"/>
                <a:gd name="T38" fmla="*/ 24 w 49"/>
                <a:gd name="T39" fmla="*/ 28 h 49"/>
                <a:gd name="T40" fmla="*/ 19 w 49"/>
                <a:gd name="T41" fmla="*/ 39 h 49"/>
                <a:gd name="T42" fmla="*/ 37 w 49"/>
                <a:gd name="T43" fmla="*/ 31 h 49"/>
                <a:gd name="T44" fmla="*/ 25 w 49"/>
                <a:gd name="T45" fmla="*/ 24 h 49"/>
                <a:gd name="T46" fmla="*/ 29 w 49"/>
                <a:gd name="T47" fmla="*/ 11 h 49"/>
                <a:gd name="T48" fmla="*/ 40 w 49"/>
                <a:gd name="T49" fmla="*/ 18 h 49"/>
                <a:gd name="T50" fmla="*/ 37 w 49"/>
                <a:gd name="T51"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9">
                  <a:moveTo>
                    <a:pt x="45" y="18"/>
                  </a:moveTo>
                  <a:cubicBezTo>
                    <a:pt x="41" y="6"/>
                    <a:pt x="29" y="0"/>
                    <a:pt x="18" y="4"/>
                  </a:cubicBezTo>
                  <a:cubicBezTo>
                    <a:pt x="6" y="8"/>
                    <a:pt x="0" y="20"/>
                    <a:pt x="4" y="31"/>
                  </a:cubicBezTo>
                  <a:cubicBezTo>
                    <a:pt x="8" y="43"/>
                    <a:pt x="20" y="49"/>
                    <a:pt x="31" y="45"/>
                  </a:cubicBezTo>
                  <a:cubicBezTo>
                    <a:pt x="43" y="41"/>
                    <a:pt x="49" y="29"/>
                    <a:pt x="45" y="18"/>
                  </a:cubicBezTo>
                  <a:close/>
                  <a:moveTo>
                    <a:pt x="19" y="39"/>
                  </a:moveTo>
                  <a:cubicBezTo>
                    <a:pt x="16" y="40"/>
                    <a:pt x="14" y="40"/>
                    <a:pt x="13" y="40"/>
                  </a:cubicBezTo>
                  <a:cubicBezTo>
                    <a:pt x="12" y="36"/>
                    <a:pt x="12" y="36"/>
                    <a:pt x="12" y="36"/>
                  </a:cubicBezTo>
                  <a:cubicBezTo>
                    <a:pt x="13" y="36"/>
                    <a:pt x="15" y="36"/>
                    <a:pt x="17" y="35"/>
                  </a:cubicBezTo>
                  <a:cubicBezTo>
                    <a:pt x="19" y="34"/>
                    <a:pt x="20" y="33"/>
                    <a:pt x="20" y="31"/>
                  </a:cubicBezTo>
                  <a:cubicBezTo>
                    <a:pt x="19" y="29"/>
                    <a:pt x="17" y="28"/>
                    <a:pt x="13" y="30"/>
                  </a:cubicBezTo>
                  <a:cubicBezTo>
                    <a:pt x="12" y="30"/>
                    <a:pt x="11" y="30"/>
                    <a:pt x="10" y="31"/>
                  </a:cubicBezTo>
                  <a:cubicBezTo>
                    <a:pt x="7" y="20"/>
                    <a:pt x="7" y="20"/>
                    <a:pt x="7" y="20"/>
                  </a:cubicBezTo>
                  <a:cubicBezTo>
                    <a:pt x="18" y="16"/>
                    <a:pt x="18" y="16"/>
                    <a:pt x="18" y="16"/>
                  </a:cubicBezTo>
                  <a:cubicBezTo>
                    <a:pt x="20" y="19"/>
                    <a:pt x="20" y="19"/>
                    <a:pt x="20" y="19"/>
                  </a:cubicBezTo>
                  <a:cubicBezTo>
                    <a:pt x="12" y="22"/>
                    <a:pt x="12" y="22"/>
                    <a:pt x="12" y="22"/>
                  </a:cubicBezTo>
                  <a:cubicBezTo>
                    <a:pt x="13" y="26"/>
                    <a:pt x="13" y="26"/>
                    <a:pt x="13" y="26"/>
                  </a:cubicBezTo>
                  <a:cubicBezTo>
                    <a:pt x="13" y="25"/>
                    <a:pt x="14" y="25"/>
                    <a:pt x="14" y="25"/>
                  </a:cubicBezTo>
                  <a:cubicBezTo>
                    <a:pt x="16" y="24"/>
                    <a:pt x="18" y="24"/>
                    <a:pt x="20" y="24"/>
                  </a:cubicBezTo>
                  <a:cubicBezTo>
                    <a:pt x="22" y="25"/>
                    <a:pt x="23" y="26"/>
                    <a:pt x="24" y="28"/>
                  </a:cubicBezTo>
                  <a:cubicBezTo>
                    <a:pt x="26" y="32"/>
                    <a:pt x="24" y="37"/>
                    <a:pt x="19" y="39"/>
                  </a:cubicBezTo>
                  <a:close/>
                  <a:moveTo>
                    <a:pt x="37" y="31"/>
                  </a:moveTo>
                  <a:cubicBezTo>
                    <a:pt x="32" y="33"/>
                    <a:pt x="28" y="30"/>
                    <a:pt x="25" y="24"/>
                  </a:cubicBezTo>
                  <a:cubicBezTo>
                    <a:pt x="23" y="18"/>
                    <a:pt x="24" y="13"/>
                    <a:pt x="29" y="11"/>
                  </a:cubicBezTo>
                  <a:cubicBezTo>
                    <a:pt x="34" y="9"/>
                    <a:pt x="38" y="13"/>
                    <a:pt x="40" y="18"/>
                  </a:cubicBezTo>
                  <a:cubicBezTo>
                    <a:pt x="43" y="24"/>
                    <a:pt x="42" y="29"/>
                    <a:pt x="37"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11"/>
            <p:cNvSpPr/>
            <p:nvPr/>
          </p:nvSpPr>
          <p:spPr bwMode="auto">
            <a:xfrm>
              <a:off x="2714625" y="3692525"/>
              <a:ext cx="33338" cy="52388"/>
            </a:xfrm>
            <a:custGeom>
              <a:avLst/>
              <a:gdLst>
                <a:gd name="T0" fmla="*/ 2 w 9"/>
                <a:gd name="T1" fmla="*/ 0 h 14"/>
                <a:gd name="T2" fmla="*/ 2 w 9"/>
                <a:gd name="T3" fmla="*/ 8 h 14"/>
                <a:gd name="T4" fmla="*/ 8 w 9"/>
                <a:gd name="T5" fmla="*/ 14 h 14"/>
                <a:gd name="T6" fmla="*/ 8 w 9"/>
                <a:gd name="T7" fmla="*/ 6 h 14"/>
                <a:gd name="T8" fmla="*/ 2 w 9"/>
                <a:gd name="T9" fmla="*/ 0 h 14"/>
              </a:gdLst>
              <a:ahLst/>
              <a:cxnLst>
                <a:cxn ang="0">
                  <a:pos x="T0" y="T1"/>
                </a:cxn>
                <a:cxn ang="0">
                  <a:pos x="T2" y="T3"/>
                </a:cxn>
                <a:cxn ang="0">
                  <a:pos x="T4" y="T5"/>
                </a:cxn>
                <a:cxn ang="0">
                  <a:pos x="T6" y="T7"/>
                </a:cxn>
                <a:cxn ang="0">
                  <a:pos x="T8" y="T9"/>
                </a:cxn>
              </a:cxnLst>
              <a:rect l="0" t="0" r="r" b="b"/>
              <a:pathLst>
                <a:path w="9" h="14">
                  <a:moveTo>
                    <a:pt x="2" y="0"/>
                  </a:moveTo>
                  <a:cubicBezTo>
                    <a:pt x="1" y="1"/>
                    <a:pt x="0" y="4"/>
                    <a:pt x="2" y="8"/>
                  </a:cubicBezTo>
                  <a:cubicBezTo>
                    <a:pt x="4" y="13"/>
                    <a:pt x="6" y="14"/>
                    <a:pt x="8" y="14"/>
                  </a:cubicBezTo>
                  <a:cubicBezTo>
                    <a:pt x="9" y="13"/>
                    <a:pt x="9" y="10"/>
                    <a:pt x="8" y="6"/>
                  </a:cubicBezTo>
                  <a:cubicBezTo>
                    <a:pt x="6" y="2"/>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Freeform 12"/>
            <p:cNvSpPr>
              <a:spLocks noEditPoints="1"/>
            </p:cNvSpPr>
            <p:nvPr/>
          </p:nvSpPr>
          <p:spPr bwMode="auto">
            <a:xfrm>
              <a:off x="2732088" y="3460750"/>
              <a:ext cx="128588" cy="125413"/>
            </a:xfrm>
            <a:custGeom>
              <a:avLst/>
              <a:gdLst>
                <a:gd name="T0" fmla="*/ 18 w 34"/>
                <a:gd name="T1" fmla="*/ 0 h 33"/>
                <a:gd name="T2" fmla="*/ 1 w 34"/>
                <a:gd name="T3" fmla="*/ 15 h 33"/>
                <a:gd name="T4" fmla="*/ 16 w 34"/>
                <a:gd name="T5" fmla="*/ 33 h 33"/>
                <a:gd name="T6" fmla="*/ 33 w 34"/>
                <a:gd name="T7" fmla="*/ 18 h 33"/>
                <a:gd name="T8" fmla="*/ 18 w 34"/>
                <a:gd name="T9" fmla="*/ 0 h 33"/>
                <a:gd name="T10" fmla="*/ 12 w 34"/>
                <a:gd name="T11" fmla="*/ 24 h 33"/>
                <a:gd name="T12" fmla="*/ 8 w 34"/>
                <a:gd name="T13" fmla="*/ 24 h 33"/>
                <a:gd name="T14" fmla="*/ 8 w 34"/>
                <a:gd name="T15" fmla="*/ 12 h 33"/>
                <a:gd name="T16" fmla="*/ 8 w 34"/>
                <a:gd name="T17" fmla="*/ 12 h 33"/>
                <a:gd name="T18" fmla="*/ 5 w 34"/>
                <a:gd name="T19" fmla="*/ 13 h 33"/>
                <a:gd name="T20" fmla="*/ 5 w 34"/>
                <a:gd name="T21" fmla="*/ 11 h 33"/>
                <a:gd name="T22" fmla="*/ 9 w 34"/>
                <a:gd name="T23" fmla="*/ 9 h 33"/>
                <a:gd name="T24" fmla="*/ 12 w 34"/>
                <a:gd name="T25" fmla="*/ 9 h 33"/>
                <a:gd name="T26" fmla="*/ 12 w 34"/>
                <a:gd name="T27" fmla="*/ 24 h 33"/>
                <a:gd name="T28" fmla="*/ 23 w 34"/>
                <a:gd name="T29" fmla="*/ 25 h 33"/>
                <a:gd name="T30" fmla="*/ 17 w 34"/>
                <a:gd name="T31" fmla="*/ 17 h 33"/>
                <a:gd name="T32" fmla="*/ 23 w 34"/>
                <a:gd name="T33" fmla="*/ 8 h 33"/>
                <a:gd name="T34" fmla="*/ 29 w 34"/>
                <a:gd name="T35" fmla="*/ 16 h 33"/>
                <a:gd name="T36" fmla="*/ 23 w 34"/>
                <a:gd name="T3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3">
                  <a:moveTo>
                    <a:pt x="18" y="0"/>
                  </a:moveTo>
                  <a:cubicBezTo>
                    <a:pt x="9" y="0"/>
                    <a:pt x="1" y="6"/>
                    <a:pt x="1" y="15"/>
                  </a:cubicBezTo>
                  <a:cubicBezTo>
                    <a:pt x="0" y="24"/>
                    <a:pt x="7" y="32"/>
                    <a:pt x="16" y="33"/>
                  </a:cubicBezTo>
                  <a:cubicBezTo>
                    <a:pt x="25" y="33"/>
                    <a:pt x="33" y="27"/>
                    <a:pt x="33" y="18"/>
                  </a:cubicBezTo>
                  <a:cubicBezTo>
                    <a:pt x="34" y="9"/>
                    <a:pt x="27" y="1"/>
                    <a:pt x="18" y="0"/>
                  </a:cubicBezTo>
                  <a:close/>
                  <a:moveTo>
                    <a:pt x="12" y="24"/>
                  </a:moveTo>
                  <a:cubicBezTo>
                    <a:pt x="8" y="24"/>
                    <a:pt x="8" y="24"/>
                    <a:pt x="8" y="24"/>
                  </a:cubicBezTo>
                  <a:cubicBezTo>
                    <a:pt x="8" y="12"/>
                    <a:pt x="8" y="12"/>
                    <a:pt x="8" y="12"/>
                  </a:cubicBezTo>
                  <a:cubicBezTo>
                    <a:pt x="8" y="12"/>
                    <a:pt x="8" y="12"/>
                    <a:pt x="8" y="12"/>
                  </a:cubicBezTo>
                  <a:cubicBezTo>
                    <a:pt x="5" y="13"/>
                    <a:pt x="5" y="13"/>
                    <a:pt x="5" y="13"/>
                  </a:cubicBezTo>
                  <a:cubicBezTo>
                    <a:pt x="5" y="11"/>
                    <a:pt x="5" y="11"/>
                    <a:pt x="5" y="11"/>
                  </a:cubicBezTo>
                  <a:cubicBezTo>
                    <a:pt x="9" y="9"/>
                    <a:pt x="9" y="9"/>
                    <a:pt x="9" y="9"/>
                  </a:cubicBezTo>
                  <a:cubicBezTo>
                    <a:pt x="12" y="9"/>
                    <a:pt x="12" y="9"/>
                    <a:pt x="12" y="9"/>
                  </a:cubicBezTo>
                  <a:lnTo>
                    <a:pt x="12" y="24"/>
                  </a:lnTo>
                  <a:close/>
                  <a:moveTo>
                    <a:pt x="23" y="25"/>
                  </a:moveTo>
                  <a:cubicBezTo>
                    <a:pt x="19" y="25"/>
                    <a:pt x="17" y="21"/>
                    <a:pt x="17" y="17"/>
                  </a:cubicBezTo>
                  <a:cubicBezTo>
                    <a:pt x="17" y="12"/>
                    <a:pt x="19" y="8"/>
                    <a:pt x="23" y="8"/>
                  </a:cubicBezTo>
                  <a:cubicBezTo>
                    <a:pt x="27" y="8"/>
                    <a:pt x="29" y="12"/>
                    <a:pt x="29" y="16"/>
                  </a:cubicBezTo>
                  <a:cubicBezTo>
                    <a:pt x="29" y="21"/>
                    <a:pt x="27" y="25"/>
                    <a:pt x="2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Freeform 13"/>
            <p:cNvSpPr/>
            <p:nvPr/>
          </p:nvSpPr>
          <p:spPr bwMode="auto">
            <a:xfrm>
              <a:off x="2811463" y="3503613"/>
              <a:ext cx="15875" cy="41275"/>
            </a:xfrm>
            <a:custGeom>
              <a:avLst/>
              <a:gdLst>
                <a:gd name="T0" fmla="*/ 2 w 4"/>
                <a:gd name="T1" fmla="*/ 0 h 11"/>
                <a:gd name="T2" fmla="*/ 0 w 4"/>
                <a:gd name="T3" fmla="*/ 6 h 11"/>
                <a:gd name="T4" fmla="*/ 2 w 4"/>
                <a:gd name="T5" fmla="*/ 11 h 11"/>
                <a:gd name="T6" fmla="*/ 4 w 4"/>
                <a:gd name="T7" fmla="*/ 5 h 11"/>
                <a:gd name="T8" fmla="*/ 2 w 4"/>
                <a:gd name="T9" fmla="*/ 0 h 11"/>
              </a:gdLst>
              <a:ahLst/>
              <a:cxnLst>
                <a:cxn ang="0">
                  <a:pos x="T0" y="T1"/>
                </a:cxn>
                <a:cxn ang="0">
                  <a:pos x="T2" y="T3"/>
                </a:cxn>
                <a:cxn ang="0">
                  <a:pos x="T4" y="T5"/>
                </a:cxn>
                <a:cxn ang="0">
                  <a:pos x="T6" y="T7"/>
                </a:cxn>
                <a:cxn ang="0">
                  <a:pos x="T8" y="T9"/>
                </a:cxn>
              </a:cxnLst>
              <a:rect l="0" t="0" r="r" b="b"/>
              <a:pathLst>
                <a:path w="4" h="11">
                  <a:moveTo>
                    <a:pt x="2" y="0"/>
                  </a:moveTo>
                  <a:cubicBezTo>
                    <a:pt x="1" y="0"/>
                    <a:pt x="0" y="2"/>
                    <a:pt x="0" y="6"/>
                  </a:cubicBezTo>
                  <a:cubicBezTo>
                    <a:pt x="0" y="9"/>
                    <a:pt x="1" y="11"/>
                    <a:pt x="2" y="11"/>
                  </a:cubicBezTo>
                  <a:cubicBezTo>
                    <a:pt x="3" y="11"/>
                    <a:pt x="4" y="9"/>
                    <a:pt x="4" y="5"/>
                  </a:cubicBezTo>
                  <a:cubicBezTo>
                    <a:pt x="4" y="2"/>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6" name="Group 56"/>
          <p:cNvGrpSpPr/>
          <p:nvPr/>
        </p:nvGrpSpPr>
        <p:grpSpPr>
          <a:xfrm>
            <a:off x="5419634" y="1472961"/>
            <a:ext cx="1409700" cy="909638"/>
            <a:chOff x="3630613" y="3930650"/>
            <a:chExt cx="1409700" cy="909638"/>
          </a:xfrm>
          <a:solidFill>
            <a:schemeClr val="bg2">
              <a:lumMod val="25000"/>
            </a:schemeClr>
          </a:solidFill>
        </p:grpSpPr>
        <p:sp>
          <p:nvSpPr>
            <p:cNvPr id="17" name="Freeform 14"/>
            <p:cNvSpPr>
              <a:spLocks noEditPoints="1"/>
            </p:cNvSpPr>
            <p:nvPr/>
          </p:nvSpPr>
          <p:spPr bwMode="auto">
            <a:xfrm>
              <a:off x="3630613" y="4730750"/>
              <a:ext cx="1409700" cy="109538"/>
            </a:xfrm>
            <a:custGeom>
              <a:avLst/>
              <a:gdLst>
                <a:gd name="T0" fmla="*/ 360 w 375"/>
                <a:gd name="T1" fmla="*/ 0 h 29"/>
                <a:gd name="T2" fmla="*/ 15 w 375"/>
                <a:gd name="T3" fmla="*/ 0 h 29"/>
                <a:gd name="T4" fmla="*/ 0 w 375"/>
                <a:gd name="T5" fmla="*/ 14 h 29"/>
                <a:gd name="T6" fmla="*/ 15 w 375"/>
                <a:gd name="T7" fmla="*/ 29 h 29"/>
                <a:gd name="T8" fmla="*/ 360 w 375"/>
                <a:gd name="T9" fmla="*/ 29 h 29"/>
                <a:gd name="T10" fmla="*/ 375 w 375"/>
                <a:gd name="T11" fmla="*/ 14 h 29"/>
                <a:gd name="T12" fmla="*/ 360 w 375"/>
                <a:gd name="T13" fmla="*/ 0 h 29"/>
                <a:gd name="T14" fmla="*/ 210 w 375"/>
                <a:gd name="T15" fmla="*/ 14 h 29"/>
                <a:gd name="T16" fmla="*/ 165 w 375"/>
                <a:gd name="T17" fmla="*/ 14 h 29"/>
                <a:gd name="T18" fmla="*/ 161 w 375"/>
                <a:gd name="T19" fmla="*/ 10 h 29"/>
                <a:gd name="T20" fmla="*/ 165 w 375"/>
                <a:gd name="T21" fmla="*/ 6 h 29"/>
                <a:gd name="T22" fmla="*/ 210 w 375"/>
                <a:gd name="T23" fmla="*/ 6 h 29"/>
                <a:gd name="T24" fmla="*/ 214 w 375"/>
                <a:gd name="T25" fmla="*/ 10 h 29"/>
                <a:gd name="T26" fmla="*/ 210 w 375"/>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29">
                  <a:moveTo>
                    <a:pt x="360" y="0"/>
                  </a:moveTo>
                  <a:cubicBezTo>
                    <a:pt x="15" y="0"/>
                    <a:pt x="15" y="0"/>
                    <a:pt x="15" y="0"/>
                  </a:cubicBezTo>
                  <a:cubicBezTo>
                    <a:pt x="7" y="0"/>
                    <a:pt x="0" y="6"/>
                    <a:pt x="0" y="14"/>
                  </a:cubicBezTo>
                  <a:cubicBezTo>
                    <a:pt x="0" y="22"/>
                    <a:pt x="7" y="29"/>
                    <a:pt x="15" y="29"/>
                  </a:cubicBezTo>
                  <a:cubicBezTo>
                    <a:pt x="360" y="29"/>
                    <a:pt x="360" y="29"/>
                    <a:pt x="360" y="29"/>
                  </a:cubicBezTo>
                  <a:cubicBezTo>
                    <a:pt x="368" y="29"/>
                    <a:pt x="375" y="22"/>
                    <a:pt x="375" y="14"/>
                  </a:cubicBezTo>
                  <a:cubicBezTo>
                    <a:pt x="375" y="6"/>
                    <a:pt x="368" y="0"/>
                    <a:pt x="360" y="0"/>
                  </a:cubicBezTo>
                  <a:close/>
                  <a:moveTo>
                    <a:pt x="210" y="14"/>
                  </a:moveTo>
                  <a:cubicBezTo>
                    <a:pt x="165" y="14"/>
                    <a:pt x="165" y="14"/>
                    <a:pt x="165" y="14"/>
                  </a:cubicBezTo>
                  <a:cubicBezTo>
                    <a:pt x="163" y="14"/>
                    <a:pt x="161" y="13"/>
                    <a:pt x="161" y="10"/>
                  </a:cubicBezTo>
                  <a:cubicBezTo>
                    <a:pt x="161" y="8"/>
                    <a:pt x="163" y="6"/>
                    <a:pt x="165" y="6"/>
                  </a:cubicBezTo>
                  <a:cubicBezTo>
                    <a:pt x="210" y="6"/>
                    <a:pt x="210" y="6"/>
                    <a:pt x="210" y="6"/>
                  </a:cubicBezTo>
                  <a:cubicBezTo>
                    <a:pt x="212" y="6"/>
                    <a:pt x="214" y="8"/>
                    <a:pt x="214" y="10"/>
                  </a:cubicBezTo>
                  <a:cubicBezTo>
                    <a:pt x="214" y="13"/>
                    <a:pt x="212" y="14"/>
                    <a:pt x="21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 name="Freeform 15"/>
            <p:cNvSpPr>
              <a:spLocks noEditPoints="1"/>
            </p:cNvSpPr>
            <p:nvPr/>
          </p:nvSpPr>
          <p:spPr bwMode="auto">
            <a:xfrm>
              <a:off x="3713163" y="3930650"/>
              <a:ext cx="1244600" cy="766763"/>
            </a:xfrm>
            <a:custGeom>
              <a:avLst/>
              <a:gdLst>
                <a:gd name="T0" fmla="*/ 311 w 331"/>
                <a:gd name="T1" fmla="*/ 0 h 203"/>
                <a:gd name="T2" fmla="*/ 20 w 331"/>
                <a:gd name="T3" fmla="*/ 0 h 203"/>
                <a:gd name="T4" fmla="*/ 0 w 331"/>
                <a:gd name="T5" fmla="*/ 20 h 203"/>
                <a:gd name="T6" fmla="*/ 0 w 331"/>
                <a:gd name="T7" fmla="*/ 183 h 203"/>
                <a:gd name="T8" fmla="*/ 20 w 331"/>
                <a:gd name="T9" fmla="*/ 203 h 203"/>
                <a:gd name="T10" fmla="*/ 311 w 331"/>
                <a:gd name="T11" fmla="*/ 203 h 203"/>
                <a:gd name="T12" fmla="*/ 331 w 331"/>
                <a:gd name="T13" fmla="*/ 183 h 203"/>
                <a:gd name="T14" fmla="*/ 331 w 331"/>
                <a:gd name="T15" fmla="*/ 20 h 203"/>
                <a:gd name="T16" fmla="*/ 311 w 331"/>
                <a:gd name="T17" fmla="*/ 0 h 203"/>
                <a:gd name="T18" fmla="*/ 315 w 331"/>
                <a:gd name="T19" fmla="*/ 175 h 203"/>
                <a:gd name="T20" fmla="*/ 296 w 331"/>
                <a:gd name="T21" fmla="*/ 193 h 203"/>
                <a:gd name="T22" fmla="*/ 35 w 331"/>
                <a:gd name="T23" fmla="*/ 193 h 203"/>
                <a:gd name="T24" fmla="*/ 17 w 331"/>
                <a:gd name="T25" fmla="*/ 175 h 203"/>
                <a:gd name="T26" fmla="*/ 17 w 331"/>
                <a:gd name="T27" fmla="*/ 28 h 203"/>
                <a:gd name="T28" fmla="*/ 35 w 331"/>
                <a:gd name="T29" fmla="*/ 10 h 203"/>
                <a:gd name="T30" fmla="*/ 296 w 331"/>
                <a:gd name="T31" fmla="*/ 10 h 203"/>
                <a:gd name="T32" fmla="*/ 315 w 331"/>
                <a:gd name="T33" fmla="*/ 28 h 203"/>
                <a:gd name="T34" fmla="*/ 315 w 331"/>
                <a:gd name="T35" fmla="*/ 17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1" h="203">
                  <a:moveTo>
                    <a:pt x="311" y="0"/>
                  </a:moveTo>
                  <a:cubicBezTo>
                    <a:pt x="20" y="0"/>
                    <a:pt x="20" y="0"/>
                    <a:pt x="20" y="0"/>
                  </a:cubicBezTo>
                  <a:cubicBezTo>
                    <a:pt x="9" y="0"/>
                    <a:pt x="0" y="9"/>
                    <a:pt x="0" y="20"/>
                  </a:cubicBezTo>
                  <a:cubicBezTo>
                    <a:pt x="0" y="183"/>
                    <a:pt x="0" y="183"/>
                    <a:pt x="0" y="183"/>
                  </a:cubicBezTo>
                  <a:cubicBezTo>
                    <a:pt x="0" y="194"/>
                    <a:pt x="9" y="203"/>
                    <a:pt x="20" y="203"/>
                  </a:cubicBezTo>
                  <a:cubicBezTo>
                    <a:pt x="311" y="203"/>
                    <a:pt x="311" y="203"/>
                    <a:pt x="311" y="203"/>
                  </a:cubicBezTo>
                  <a:cubicBezTo>
                    <a:pt x="322" y="203"/>
                    <a:pt x="331" y="194"/>
                    <a:pt x="331" y="183"/>
                  </a:cubicBezTo>
                  <a:cubicBezTo>
                    <a:pt x="331" y="20"/>
                    <a:pt x="331" y="20"/>
                    <a:pt x="331" y="20"/>
                  </a:cubicBezTo>
                  <a:cubicBezTo>
                    <a:pt x="331" y="9"/>
                    <a:pt x="322" y="0"/>
                    <a:pt x="311" y="0"/>
                  </a:cubicBezTo>
                  <a:close/>
                  <a:moveTo>
                    <a:pt x="315" y="175"/>
                  </a:moveTo>
                  <a:cubicBezTo>
                    <a:pt x="315" y="185"/>
                    <a:pt x="306" y="193"/>
                    <a:pt x="296" y="193"/>
                  </a:cubicBezTo>
                  <a:cubicBezTo>
                    <a:pt x="35" y="193"/>
                    <a:pt x="35" y="193"/>
                    <a:pt x="35" y="193"/>
                  </a:cubicBezTo>
                  <a:cubicBezTo>
                    <a:pt x="25" y="193"/>
                    <a:pt x="17" y="185"/>
                    <a:pt x="17" y="175"/>
                  </a:cubicBezTo>
                  <a:cubicBezTo>
                    <a:pt x="17" y="28"/>
                    <a:pt x="17" y="28"/>
                    <a:pt x="17" y="28"/>
                  </a:cubicBezTo>
                  <a:cubicBezTo>
                    <a:pt x="17" y="18"/>
                    <a:pt x="25" y="10"/>
                    <a:pt x="35" y="10"/>
                  </a:cubicBezTo>
                  <a:cubicBezTo>
                    <a:pt x="296" y="10"/>
                    <a:pt x="296" y="10"/>
                    <a:pt x="296" y="10"/>
                  </a:cubicBezTo>
                  <a:cubicBezTo>
                    <a:pt x="306" y="10"/>
                    <a:pt x="315" y="18"/>
                    <a:pt x="315" y="28"/>
                  </a:cubicBezTo>
                  <a:lnTo>
                    <a:pt x="315"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Freeform 16"/>
            <p:cNvSpPr>
              <a:spLocks noEditPoints="1"/>
            </p:cNvSpPr>
            <p:nvPr/>
          </p:nvSpPr>
          <p:spPr bwMode="auto">
            <a:xfrm>
              <a:off x="3800828" y="3985275"/>
              <a:ext cx="1053394" cy="651460"/>
            </a:xfrm>
            <a:custGeom>
              <a:avLst/>
              <a:gdLst>
                <a:gd name="T0" fmla="*/ 279 w 298"/>
                <a:gd name="T1" fmla="*/ 0 h 183"/>
                <a:gd name="T2" fmla="*/ 18 w 298"/>
                <a:gd name="T3" fmla="*/ 0 h 183"/>
                <a:gd name="T4" fmla="*/ 0 w 298"/>
                <a:gd name="T5" fmla="*/ 18 h 183"/>
                <a:gd name="T6" fmla="*/ 0 w 298"/>
                <a:gd name="T7" fmla="*/ 165 h 183"/>
                <a:gd name="T8" fmla="*/ 18 w 298"/>
                <a:gd name="T9" fmla="*/ 183 h 183"/>
                <a:gd name="T10" fmla="*/ 279 w 298"/>
                <a:gd name="T11" fmla="*/ 183 h 183"/>
                <a:gd name="T12" fmla="*/ 298 w 298"/>
                <a:gd name="T13" fmla="*/ 165 h 183"/>
                <a:gd name="T14" fmla="*/ 298 w 298"/>
                <a:gd name="T15" fmla="*/ 18 h 183"/>
                <a:gd name="T16" fmla="*/ 279 w 298"/>
                <a:gd name="T17" fmla="*/ 0 h 183"/>
                <a:gd name="T18" fmla="*/ 287 w 298"/>
                <a:gd name="T19" fmla="*/ 40 h 183"/>
                <a:gd name="T20" fmla="*/ 233 w 298"/>
                <a:gd name="T21" fmla="*/ 98 h 183"/>
                <a:gd name="T22" fmla="*/ 232 w 298"/>
                <a:gd name="T23" fmla="*/ 98 h 183"/>
                <a:gd name="T24" fmla="*/ 232 w 298"/>
                <a:gd name="T25" fmla="*/ 98 h 183"/>
                <a:gd name="T26" fmla="*/ 232 w 298"/>
                <a:gd name="T27" fmla="*/ 98 h 183"/>
                <a:gd name="T28" fmla="*/ 231 w 298"/>
                <a:gd name="T29" fmla="*/ 98 h 183"/>
                <a:gd name="T30" fmla="*/ 228 w 298"/>
                <a:gd name="T31" fmla="*/ 100 h 183"/>
                <a:gd name="T32" fmla="*/ 226 w 298"/>
                <a:gd name="T33" fmla="*/ 99 h 183"/>
                <a:gd name="T34" fmla="*/ 221 w 298"/>
                <a:gd name="T35" fmla="*/ 96 h 183"/>
                <a:gd name="T36" fmla="*/ 198 w 298"/>
                <a:gd name="T37" fmla="*/ 73 h 183"/>
                <a:gd name="T38" fmla="*/ 158 w 298"/>
                <a:gd name="T39" fmla="*/ 131 h 183"/>
                <a:gd name="T40" fmla="*/ 149 w 298"/>
                <a:gd name="T41" fmla="*/ 133 h 183"/>
                <a:gd name="T42" fmla="*/ 147 w 298"/>
                <a:gd name="T43" fmla="*/ 130 h 183"/>
                <a:gd name="T44" fmla="*/ 144 w 298"/>
                <a:gd name="T45" fmla="*/ 128 h 183"/>
                <a:gd name="T46" fmla="*/ 117 w 298"/>
                <a:gd name="T47" fmla="*/ 101 h 183"/>
                <a:gd name="T48" fmla="*/ 18 w 298"/>
                <a:gd name="T49" fmla="*/ 163 h 183"/>
                <a:gd name="T50" fmla="*/ 9 w 298"/>
                <a:gd name="T51" fmla="*/ 161 h 183"/>
                <a:gd name="T52" fmla="*/ 11 w 298"/>
                <a:gd name="T53" fmla="*/ 152 h 183"/>
                <a:gd name="T54" fmla="*/ 115 w 298"/>
                <a:gd name="T55" fmla="*/ 87 h 183"/>
                <a:gd name="T56" fmla="*/ 118 w 298"/>
                <a:gd name="T57" fmla="*/ 86 h 183"/>
                <a:gd name="T58" fmla="*/ 123 w 298"/>
                <a:gd name="T59" fmla="*/ 88 h 183"/>
                <a:gd name="T60" fmla="*/ 152 w 298"/>
                <a:gd name="T61" fmla="*/ 117 h 183"/>
                <a:gd name="T62" fmla="*/ 191 w 298"/>
                <a:gd name="T63" fmla="*/ 60 h 183"/>
                <a:gd name="T64" fmla="*/ 196 w 298"/>
                <a:gd name="T65" fmla="*/ 57 h 183"/>
                <a:gd name="T66" fmla="*/ 204 w 298"/>
                <a:gd name="T67" fmla="*/ 61 h 183"/>
                <a:gd name="T68" fmla="*/ 227 w 298"/>
                <a:gd name="T69" fmla="*/ 84 h 183"/>
                <a:gd name="T70" fmla="*/ 278 w 298"/>
                <a:gd name="T71" fmla="*/ 31 h 183"/>
                <a:gd name="T72" fmla="*/ 287 w 298"/>
                <a:gd name="T73" fmla="*/ 31 h 183"/>
                <a:gd name="T74" fmla="*/ 287 w 298"/>
                <a:gd name="T75" fmla="*/ 4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8" h="183">
                  <a:moveTo>
                    <a:pt x="279" y="0"/>
                  </a:moveTo>
                  <a:cubicBezTo>
                    <a:pt x="18" y="0"/>
                    <a:pt x="18" y="0"/>
                    <a:pt x="18" y="0"/>
                  </a:cubicBezTo>
                  <a:cubicBezTo>
                    <a:pt x="8" y="0"/>
                    <a:pt x="0" y="8"/>
                    <a:pt x="0" y="18"/>
                  </a:cubicBezTo>
                  <a:cubicBezTo>
                    <a:pt x="0" y="165"/>
                    <a:pt x="0" y="165"/>
                    <a:pt x="0" y="165"/>
                  </a:cubicBezTo>
                  <a:cubicBezTo>
                    <a:pt x="0" y="175"/>
                    <a:pt x="8" y="183"/>
                    <a:pt x="18" y="183"/>
                  </a:cubicBezTo>
                  <a:cubicBezTo>
                    <a:pt x="279" y="183"/>
                    <a:pt x="279" y="183"/>
                    <a:pt x="279" y="183"/>
                  </a:cubicBezTo>
                  <a:cubicBezTo>
                    <a:pt x="289" y="183"/>
                    <a:pt x="298" y="175"/>
                    <a:pt x="298" y="165"/>
                  </a:cubicBezTo>
                  <a:cubicBezTo>
                    <a:pt x="298" y="18"/>
                    <a:pt x="298" y="18"/>
                    <a:pt x="298" y="18"/>
                  </a:cubicBezTo>
                  <a:cubicBezTo>
                    <a:pt x="298" y="8"/>
                    <a:pt x="289" y="0"/>
                    <a:pt x="279" y="0"/>
                  </a:cubicBezTo>
                  <a:close/>
                  <a:moveTo>
                    <a:pt x="287" y="40"/>
                  </a:moveTo>
                  <a:cubicBezTo>
                    <a:pt x="233" y="98"/>
                    <a:pt x="233" y="98"/>
                    <a:pt x="233" y="98"/>
                  </a:cubicBezTo>
                  <a:cubicBezTo>
                    <a:pt x="232" y="98"/>
                    <a:pt x="232" y="98"/>
                    <a:pt x="232" y="98"/>
                  </a:cubicBezTo>
                  <a:cubicBezTo>
                    <a:pt x="232" y="98"/>
                    <a:pt x="232" y="98"/>
                    <a:pt x="232" y="98"/>
                  </a:cubicBezTo>
                  <a:cubicBezTo>
                    <a:pt x="232" y="98"/>
                    <a:pt x="232" y="98"/>
                    <a:pt x="232" y="98"/>
                  </a:cubicBezTo>
                  <a:cubicBezTo>
                    <a:pt x="232" y="98"/>
                    <a:pt x="232" y="98"/>
                    <a:pt x="231" y="98"/>
                  </a:cubicBezTo>
                  <a:cubicBezTo>
                    <a:pt x="231" y="99"/>
                    <a:pt x="229" y="100"/>
                    <a:pt x="228" y="100"/>
                  </a:cubicBezTo>
                  <a:cubicBezTo>
                    <a:pt x="227" y="100"/>
                    <a:pt x="226" y="99"/>
                    <a:pt x="226" y="99"/>
                  </a:cubicBezTo>
                  <a:cubicBezTo>
                    <a:pt x="224" y="99"/>
                    <a:pt x="222" y="98"/>
                    <a:pt x="221" y="96"/>
                  </a:cubicBezTo>
                  <a:cubicBezTo>
                    <a:pt x="198" y="73"/>
                    <a:pt x="198" y="73"/>
                    <a:pt x="198" y="73"/>
                  </a:cubicBezTo>
                  <a:cubicBezTo>
                    <a:pt x="158" y="131"/>
                    <a:pt x="158" y="131"/>
                    <a:pt x="158" y="131"/>
                  </a:cubicBezTo>
                  <a:cubicBezTo>
                    <a:pt x="156" y="134"/>
                    <a:pt x="152" y="135"/>
                    <a:pt x="149" y="133"/>
                  </a:cubicBezTo>
                  <a:cubicBezTo>
                    <a:pt x="148" y="132"/>
                    <a:pt x="147" y="131"/>
                    <a:pt x="147" y="130"/>
                  </a:cubicBezTo>
                  <a:cubicBezTo>
                    <a:pt x="146" y="129"/>
                    <a:pt x="145" y="129"/>
                    <a:pt x="144" y="128"/>
                  </a:cubicBezTo>
                  <a:cubicBezTo>
                    <a:pt x="117" y="101"/>
                    <a:pt x="117" y="101"/>
                    <a:pt x="117" y="101"/>
                  </a:cubicBezTo>
                  <a:cubicBezTo>
                    <a:pt x="18" y="163"/>
                    <a:pt x="18" y="163"/>
                    <a:pt x="18" y="163"/>
                  </a:cubicBezTo>
                  <a:cubicBezTo>
                    <a:pt x="15" y="165"/>
                    <a:pt x="11" y="164"/>
                    <a:pt x="9" y="161"/>
                  </a:cubicBezTo>
                  <a:cubicBezTo>
                    <a:pt x="7" y="158"/>
                    <a:pt x="8" y="154"/>
                    <a:pt x="11" y="152"/>
                  </a:cubicBezTo>
                  <a:cubicBezTo>
                    <a:pt x="115" y="87"/>
                    <a:pt x="115" y="87"/>
                    <a:pt x="115" y="87"/>
                  </a:cubicBezTo>
                  <a:cubicBezTo>
                    <a:pt x="116" y="86"/>
                    <a:pt x="117" y="86"/>
                    <a:pt x="118" y="86"/>
                  </a:cubicBezTo>
                  <a:cubicBezTo>
                    <a:pt x="120" y="86"/>
                    <a:pt x="122" y="87"/>
                    <a:pt x="123" y="88"/>
                  </a:cubicBezTo>
                  <a:cubicBezTo>
                    <a:pt x="152" y="117"/>
                    <a:pt x="152" y="117"/>
                    <a:pt x="152" y="117"/>
                  </a:cubicBezTo>
                  <a:cubicBezTo>
                    <a:pt x="191" y="60"/>
                    <a:pt x="191" y="60"/>
                    <a:pt x="191" y="60"/>
                  </a:cubicBezTo>
                  <a:cubicBezTo>
                    <a:pt x="192" y="58"/>
                    <a:pt x="194" y="57"/>
                    <a:pt x="196" y="57"/>
                  </a:cubicBezTo>
                  <a:cubicBezTo>
                    <a:pt x="199" y="57"/>
                    <a:pt x="202" y="58"/>
                    <a:pt x="204" y="61"/>
                  </a:cubicBezTo>
                  <a:cubicBezTo>
                    <a:pt x="227" y="84"/>
                    <a:pt x="227" y="84"/>
                    <a:pt x="227" y="84"/>
                  </a:cubicBezTo>
                  <a:cubicBezTo>
                    <a:pt x="278" y="31"/>
                    <a:pt x="278" y="31"/>
                    <a:pt x="278" y="31"/>
                  </a:cubicBezTo>
                  <a:cubicBezTo>
                    <a:pt x="280" y="28"/>
                    <a:pt x="284" y="28"/>
                    <a:pt x="287" y="31"/>
                  </a:cubicBezTo>
                  <a:cubicBezTo>
                    <a:pt x="289" y="33"/>
                    <a:pt x="290" y="37"/>
                    <a:pt x="287"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0" name="TextBox 34"/>
          <p:cNvSpPr txBox="1"/>
          <p:nvPr/>
        </p:nvSpPr>
        <p:spPr>
          <a:xfrm>
            <a:off x="1031485" y="3825070"/>
            <a:ext cx="10158058" cy="1383665"/>
          </a:xfrm>
          <a:prstGeom prst="rect">
            <a:avLst/>
          </a:prstGeom>
          <a:noFill/>
        </p:spPr>
        <p:txBody>
          <a:bodyPr wrap="square" rtlCol="0">
            <a:spAutoFit/>
          </a:bodyPr>
          <a:lstStyle>
            <a:defPPr>
              <a:defRPr lang="id-ID"/>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just">
              <a:lnSpc>
                <a:spcPct val="150000"/>
              </a:lnSpc>
            </a:pPr>
            <a:r>
              <a:rPr lang="en-US" sz="1400" dirty="0">
                <a:solidFill>
                  <a:schemeClr val="bg1">
                    <a:lumMod val="50000"/>
                  </a:schemeClr>
                </a:solidFill>
                <a:latin typeface="微软雅黑" panose="020B0503020204020204" pitchFamily="34" charset="-122"/>
                <a:ea typeface="微软雅黑" panose="020B0503020204020204" pitchFamily="34" charset="-122"/>
                <a:sym typeface="+mn-ea"/>
              </a:rPr>
              <a:t>       </a:t>
            </a:r>
            <a:r>
              <a:rPr sz="1400" dirty="0">
                <a:solidFill>
                  <a:schemeClr val="bg1">
                    <a:lumMod val="50000"/>
                  </a:schemeClr>
                </a:solidFill>
                <a:latin typeface="微软雅黑" panose="020B0503020204020204" pitchFamily="34" charset="-122"/>
                <a:ea typeface="微软雅黑" panose="020B0503020204020204" pitchFamily="34" charset="-122"/>
                <a:sym typeface="+mn-ea"/>
              </a:rPr>
              <a:t>衣手包办有针对于中国服装行业中小卖家进货难、进货过程花费的时间成本、人力成本大、档口与卖家信息沟通效率不高等问题的一整套解决方案；平台致力于构建档口和卖家信息沟通的高效，配备现代化的物流技术、多种线上支付方式。解决档口流量在某段时间高度集中、解决淘宝卖家等去档口拿货费时费力、排队、大包不易运输等问题；提高档口的综合效率，降低卖家成本的同时提高时间效率，努力实现服装行业的产业升级。</a:t>
            </a:r>
            <a:endParaRPr sz="14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22" name="TextBox 263"/>
          <p:cNvSpPr txBox="1"/>
          <p:nvPr/>
        </p:nvSpPr>
        <p:spPr>
          <a:xfrm>
            <a:off x="1797050" y="2550160"/>
            <a:ext cx="993140" cy="333375"/>
          </a:xfrm>
          <a:prstGeom prst="rect">
            <a:avLst/>
          </a:prstGeom>
          <a:noFill/>
        </p:spPr>
        <p:txBody>
          <a:bodyPr wrap="square" rtlCol="0">
            <a:spAutoFit/>
          </a:bodyPr>
          <a:lstStyle/>
          <a:p>
            <a:pPr>
              <a:lnSpc>
                <a:spcPct val="150000"/>
              </a:lnSpc>
            </a:pPr>
            <a:r>
              <a:rPr lang="zh-CN" altLang="en-US" sz="1050" b="1" dirty="0">
                <a:solidFill>
                  <a:schemeClr val="bg1">
                    <a:lumMod val="50000"/>
                  </a:schemeClr>
                </a:solidFill>
                <a:latin typeface="微软雅黑" panose="020B0503020204020204" pitchFamily="34" charset="-122"/>
                <a:ea typeface="微软雅黑" panose="020B0503020204020204" pitchFamily="34" charset="-122"/>
              </a:rPr>
              <a:t>衣手包办</a:t>
            </a:r>
            <a:endParaRPr lang="zh-CN" altLang="en-US" sz="105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TextBox 267"/>
          <p:cNvSpPr txBox="1"/>
          <p:nvPr/>
        </p:nvSpPr>
        <p:spPr>
          <a:xfrm>
            <a:off x="4151630" y="2550160"/>
            <a:ext cx="4128770" cy="333375"/>
          </a:xfrm>
          <a:prstGeom prst="rect">
            <a:avLst/>
          </a:prstGeom>
          <a:noFill/>
        </p:spPr>
        <p:txBody>
          <a:bodyPr wrap="square" rtlCol="0">
            <a:spAutoFit/>
          </a:bodyPr>
          <a:lstStyle/>
          <a:p>
            <a:pPr algn="l">
              <a:lnSpc>
                <a:spcPct val="150000"/>
              </a:lnSpc>
            </a:pPr>
            <a:r>
              <a:rPr lang="en-US" altLang="zh-CN" sz="1050" dirty="0">
                <a:solidFill>
                  <a:schemeClr val="bg1">
                    <a:lumMod val="50000"/>
                  </a:schemeClr>
                </a:solidFill>
                <a:latin typeface="微软雅黑" panose="020B0503020204020204" pitchFamily="34" charset="-122"/>
                <a:ea typeface="微软雅黑" panose="020B0503020204020204" pitchFamily="34" charset="-122"/>
              </a:rPr>
              <a:t>。</a:t>
            </a:r>
            <a:endParaRPr lang="en-US" altLang="zh-CN" sz="10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270"/>
          <p:cNvSpPr txBox="1"/>
          <p:nvPr/>
        </p:nvSpPr>
        <p:spPr>
          <a:xfrm>
            <a:off x="8999220" y="2550160"/>
            <a:ext cx="2400300" cy="333375"/>
          </a:xfrm>
          <a:prstGeom prst="rect">
            <a:avLst/>
          </a:prstGeom>
          <a:noFill/>
        </p:spPr>
        <p:txBody>
          <a:bodyPr wrap="square" rtlCol="0">
            <a:spAutoFit/>
          </a:bodyPr>
          <a:lstStyle/>
          <a:p>
            <a:pPr>
              <a:lnSpc>
                <a:spcPct val="15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杭州杭橙软件技术有限公司</a:t>
            </a:r>
            <a:endParaRPr lang="zh-CN" altLang="en-US" sz="105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 presetClass="entr" presetSubtype="4" fill="hold" nodeType="withEffect">
                                  <p:stCondLst>
                                    <p:cond delay="20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60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ppt_x"/>
                                          </p:val>
                                        </p:tav>
                                        <p:tav tm="100000">
                                          <p:val>
                                            <p:strVal val="#ppt_x"/>
                                          </p:val>
                                        </p:tav>
                                      </p:tavLst>
                                    </p:anim>
                                    <p:anim calcmode="lin" valueType="num">
                                      <p:cBhvr additive="base">
                                        <p:cTn id="15" dur="500" fill="hold"/>
                                        <p:tgtEl>
                                          <p:spTgt spid="16"/>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100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985" y="1273175"/>
            <a:ext cx="2423160" cy="4313555"/>
          </a:xfrm>
          <a:prstGeom prst="rect">
            <a:avLst/>
          </a:prstGeom>
        </p:spPr>
      </p:pic>
      <p:pic>
        <p:nvPicPr>
          <p:cNvPr id="3" name="图片 2" descr="2016115134027240_600_566"/>
          <p:cNvPicPr>
            <a:picLocks noChangeAspect="1"/>
          </p:cNvPicPr>
          <p:nvPr/>
        </p:nvPicPr>
        <p:blipFill>
          <a:blip r:embed="rId2"/>
          <a:stretch>
            <a:fillRect/>
          </a:stretch>
        </p:blipFill>
        <p:spPr>
          <a:xfrm>
            <a:off x="2439670" y="1272540"/>
            <a:ext cx="2423160" cy="4313555"/>
          </a:xfrm>
          <a:prstGeom prst="rect">
            <a:avLst/>
          </a:prstGeom>
        </p:spPr>
      </p:pic>
      <p:pic>
        <p:nvPicPr>
          <p:cNvPr id="4" name="图片 3" descr="2016115134028742_600_566"/>
          <p:cNvPicPr>
            <a:picLocks noChangeAspect="1"/>
          </p:cNvPicPr>
          <p:nvPr/>
        </p:nvPicPr>
        <p:blipFill>
          <a:blip r:embed="rId3"/>
          <a:stretch>
            <a:fillRect/>
          </a:stretch>
        </p:blipFill>
        <p:spPr>
          <a:xfrm>
            <a:off x="4872355" y="1272540"/>
            <a:ext cx="2423160" cy="4313555"/>
          </a:xfrm>
          <a:prstGeom prst="rect">
            <a:avLst/>
          </a:prstGeom>
        </p:spPr>
      </p:pic>
      <p:pic>
        <p:nvPicPr>
          <p:cNvPr id="5" name="图片 4" descr="2016115134028592_600_566"/>
          <p:cNvPicPr>
            <a:picLocks noChangeAspect="1"/>
          </p:cNvPicPr>
          <p:nvPr/>
        </p:nvPicPr>
        <p:blipFill>
          <a:blip r:embed="rId4"/>
          <a:stretch>
            <a:fillRect/>
          </a:stretch>
        </p:blipFill>
        <p:spPr>
          <a:xfrm>
            <a:off x="7305040" y="1272540"/>
            <a:ext cx="2423160" cy="4313555"/>
          </a:xfrm>
          <a:prstGeom prst="rect">
            <a:avLst/>
          </a:prstGeom>
        </p:spPr>
      </p:pic>
      <p:pic>
        <p:nvPicPr>
          <p:cNvPr id="6" name="图片 5" descr="2016115134028282_600_566"/>
          <p:cNvPicPr>
            <a:picLocks noChangeAspect="1"/>
          </p:cNvPicPr>
          <p:nvPr/>
        </p:nvPicPr>
        <p:blipFill>
          <a:blip r:embed="rId5"/>
          <a:stretch>
            <a:fillRect/>
          </a:stretch>
        </p:blipFill>
        <p:spPr>
          <a:xfrm>
            <a:off x="9737725" y="1272540"/>
            <a:ext cx="2423160" cy="43135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758655" y="206282"/>
            <a:ext cx="4673600" cy="914400"/>
            <a:chOff x="3744685" y="348342"/>
            <a:chExt cx="4673600" cy="914400"/>
          </a:xfrm>
        </p:grpSpPr>
        <p:sp>
          <p:nvSpPr>
            <p:cNvPr id="2" name="矩形 1"/>
            <p:cNvSpPr/>
            <p:nvPr/>
          </p:nvSpPr>
          <p:spPr>
            <a:xfrm>
              <a:off x="3744685" y="348342"/>
              <a:ext cx="4673600" cy="9144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3"/>
            <p:cNvSpPr txBox="1"/>
            <p:nvPr/>
          </p:nvSpPr>
          <p:spPr>
            <a:xfrm>
              <a:off x="4495445" y="457786"/>
              <a:ext cx="3172081" cy="583565"/>
            </a:xfrm>
            <a:prstGeom prst="rect">
              <a:avLst/>
            </a:prstGeom>
            <a:noFill/>
          </p:spPr>
          <p:txBody>
            <a:bodyPr wrap="square" rtlCol="0">
              <a:spAutoFit/>
            </a:bodyPr>
            <a:lstStyle/>
            <a:p>
              <a:pPr algn="ctr"/>
              <a:r>
                <a:rPr lang="zh-CN" altLang="en-US" sz="3200" spc="300" dirty="0">
                  <a:solidFill>
                    <a:schemeClr val="bg1">
                      <a:lumMod val="85000"/>
                    </a:schemeClr>
                  </a:solidFill>
                  <a:latin typeface="微软雅黑" panose="020B0503020204020204" pitchFamily="34" charset="-122"/>
                  <a:ea typeface="微软雅黑" panose="020B0503020204020204" pitchFamily="34" charset="-122"/>
                </a:rPr>
                <a:t>吻吻鱼</a:t>
              </a:r>
              <a:endParaRPr lang="zh-CN" altLang="en-US" sz="3200" spc="3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5" name="Group 42"/>
          <p:cNvGrpSpPr/>
          <p:nvPr/>
        </p:nvGrpSpPr>
        <p:grpSpPr>
          <a:xfrm>
            <a:off x="9162953" y="1417847"/>
            <a:ext cx="1329624" cy="1016000"/>
            <a:chOff x="5026025" y="3435350"/>
            <a:chExt cx="1770063" cy="1352551"/>
          </a:xfrm>
          <a:solidFill>
            <a:schemeClr val="bg2">
              <a:lumMod val="25000"/>
            </a:schemeClr>
          </a:solidFill>
        </p:grpSpPr>
        <p:sp>
          <p:nvSpPr>
            <p:cNvPr id="6" name="Freeform 5"/>
            <p:cNvSpPr/>
            <p:nvPr/>
          </p:nvSpPr>
          <p:spPr bwMode="auto">
            <a:xfrm>
              <a:off x="5397500" y="3484563"/>
              <a:ext cx="1030288" cy="1303338"/>
            </a:xfrm>
            <a:custGeom>
              <a:avLst/>
              <a:gdLst>
                <a:gd name="T0" fmla="*/ 89 w 274"/>
                <a:gd name="T1" fmla="*/ 160 h 345"/>
                <a:gd name="T2" fmla="*/ 8 w 274"/>
                <a:gd name="T3" fmla="*/ 345 h 345"/>
                <a:gd name="T4" fmla="*/ 265 w 274"/>
                <a:gd name="T5" fmla="*/ 345 h 345"/>
                <a:gd name="T6" fmla="*/ 184 w 274"/>
                <a:gd name="T7" fmla="*/ 160 h 345"/>
                <a:gd name="T8" fmla="*/ 226 w 274"/>
                <a:gd name="T9" fmla="*/ 88 h 345"/>
                <a:gd name="T10" fmla="*/ 137 w 274"/>
                <a:gd name="T11" fmla="*/ 0 h 345"/>
                <a:gd name="T12" fmla="*/ 47 w 274"/>
                <a:gd name="T13" fmla="*/ 86 h 345"/>
                <a:gd name="T14" fmla="*/ 89 w 274"/>
                <a:gd name="T15" fmla="*/ 160 h 3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345">
                  <a:moveTo>
                    <a:pt x="89" y="160"/>
                  </a:moveTo>
                  <a:cubicBezTo>
                    <a:pt x="13" y="191"/>
                    <a:pt x="0" y="272"/>
                    <a:pt x="8" y="345"/>
                  </a:cubicBezTo>
                  <a:cubicBezTo>
                    <a:pt x="265" y="345"/>
                    <a:pt x="265" y="345"/>
                    <a:pt x="265" y="345"/>
                  </a:cubicBezTo>
                  <a:cubicBezTo>
                    <a:pt x="274" y="272"/>
                    <a:pt x="261" y="191"/>
                    <a:pt x="184" y="160"/>
                  </a:cubicBezTo>
                  <a:cubicBezTo>
                    <a:pt x="209" y="145"/>
                    <a:pt x="225" y="118"/>
                    <a:pt x="226" y="88"/>
                  </a:cubicBezTo>
                  <a:cubicBezTo>
                    <a:pt x="226" y="40"/>
                    <a:pt x="187" y="1"/>
                    <a:pt x="137" y="0"/>
                  </a:cubicBezTo>
                  <a:cubicBezTo>
                    <a:pt x="88" y="0"/>
                    <a:pt x="48" y="38"/>
                    <a:pt x="47" y="86"/>
                  </a:cubicBezTo>
                  <a:cubicBezTo>
                    <a:pt x="47" y="117"/>
                    <a:pt x="64" y="145"/>
                    <a:pt x="89"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 name="Freeform 6"/>
            <p:cNvSpPr/>
            <p:nvPr/>
          </p:nvSpPr>
          <p:spPr bwMode="auto">
            <a:xfrm>
              <a:off x="6210300" y="3435350"/>
              <a:ext cx="585788" cy="1027113"/>
            </a:xfrm>
            <a:custGeom>
              <a:avLst/>
              <a:gdLst>
                <a:gd name="T0" fmla="*/ 0 w 156"/>
                <a:gd name="T1" fmla="*/ 173 h 272"/>
                <a:gd name="T2" fmla="*/ 70 w 156"/>
                <a:gd name="T3" fmla="*/ 272 h 272"/>
                <a:gd name="T4" fmla="*/ 151 w 156"/>
                <a:gd name="T5" fmla="*/ 271 h 272"/>
                <a:gd name="T6" fmla="*/ 91 w 156"/>
                <a:gd name="T7" fmla="*/ 136 h 272"/>
                <a:gd name="T8" fmla="*/ 122 w 156"/>
                <a:gd name="T9" fmla="*/ 82 h 272"/>
                <a:gd name="T10" fmla="*/ 8 w 156"/>
                <a:gd name="T11" fmla="*/ 40 h 272"/>
                <a:gd name="T12" fmla="*/ 0 w 156"/>
                <a:gd name="T13" fmla="*/ 173 h 272"/>
              </a:gdLst>
              <a:ahLst/>
              <a:cxnLst>
                <a:cxn ang="0">
                  <a:pos x="T0" y="T1"/>
                </a:cxn>
                <a:cxn ang="0">
                  <a:pos x="T2" y="T3"/>
                </a:cxn>
                <a:cxn ang="0">
                  <a:pos x="T4" y="T5"/>
                </a:cxn>
                <a:cxn ang="0">
                  <a:pos x="T6" y="T7"/>
                </a:cxn>
                <a:cxn ang="0">
                  <a:pos x="T8" y="T9"/>
                </a:cxn>
                <a:cxn ang="0">
                  <a:pos x="T10" y="T11"/>
                </a:cxn>
                <a:cxn ang="0">
                  <a:pos x="T12" y="T13"/>
                </a:cxn>
              </a:cxnLst>
              <a:rect l="0" t="0" r="r" b="b"/>
              <a:pathLst>
                <a:path w="156" h="272">
                  <a:moveTo>
                    <a:pt x="0" y="173"/>
                  </a:moveTo>
                  <a:cubicBezTo>
                    <a:pt x="39" y="188"/>
                    <a:pt x="64" y="230"/>
                    <a:pt x="70" y="272"/>
                  </a:cubicBezTo>
                  <a:cubicBezTo>
                    <a:pt x="151" y="271"/>
                    <a:pt x="151" y="271"/>
                    <a:pt x="151" y="271"/>
                  </a:cubicBezTo>
                  <a:cubicBezTo>
                    <a:pt x="156" y="218"/>
                    <a:pt x="147" y="158"/>
                    <a:pt x="91" y="136"/>
                  </a:cubicBezTo>
                  <a:cubicBezTo>
                    <a:pt x="110" y="125"/>
                    <a:pt x="122" y="105"/>
                    <a:pt x="122" y="82"/>
                  </a:cubicBezTo>
                  <a:cubicBezTo>
                    <a:pt x="121" y="25"/>
                    <a:pt x="47" y="0"/>
                    <a:pt x="8" y="40"/>
                  </a:cubicBezTo>
                  <a:cubicBezTo>
                    <a:pt x="47" y="75"/>
                    <a:pt x="35" y="147"/>
                    <a:pt x="0" y="1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 name="Freeform 7"/>
            <p:cNvSpPr/>
            <p:nvPr/>
          </p:nvSpPr>
          <p:spPr bwMode="auto">
            <a:xfrm>
              <a:off x="5026025" y="3435350"/>
              <a:ext cx="590550" cy="1027113"/>
            </a:xfrm>
            <a:custGeom>
              <a:avLst/>
              <a:gdLst>
                <a:gd name="T0" fmla="*/ 5 w 157"/>
                <a:gd name="T1" fmla="*/ 271 h 272"/>
                <a:gd name="T2" fmla="*/ 86 w 157"/>
                <a:gd name="T3" fmla="*/ 272 h 272"/>
                <a:gd name="T4" fmla="*/ 157 w 157"/>
                <a:gd name="T5" fmla="*/ 173 h 272"/>
                <a:gd name="T6" fmla="*/ 148 w 157"/>
                <a:gd name="T7" fmla="*/ 40 h 272"/>
                <a:gd name="T8" fmla="*/ 34 w 157"/>
                <a:gd name="T9" fmla="*/ 82 h 272"/>
                <a:gd name="T10" fmla="*/ 65 w 157"/>
                <a:gd name="T11" fmla="*/ 136 h 272"/>
                <a:gd name="T12" fmla="*/ 5 w 157"/>
                <a:gd name="T13" fmla="*/ 271 h 272"/>
              </a:gdLst>
              <a:ahLst/>
              <a:cxnLst>
                <a:cxn ang="0">
                  <a:pos x="T0" y="T1"/>
                </a:cxn>
                <a:cxn ang="0">
                  <a:pos x="T2" y="T3"/>
                </a:cxn>
                <a:cxn ang="0">
                  <a:pos x="T4" y="T5"/>
                </a:cxn>
                <a:cxn ang="0">
                  <a:pos x="T6" y="T7"/>
                </a:cxn>
                <a:cxn ang="0">
                  <a:pos x="T8" y="T9"/>
                </a:cxn>
                <a:cxn ang="0">
                  <a:pos x="T10" y="T11"/>
                </a:cxn>
                <a:cxn ang="0">
                  <a:pos x="T12" y="T13"/>
                </a:cxn>
              </a:cxnLst>
              <a:rect l="0" t="0" r="r" b="b"/>
              <a:pathLst>
                <a:path w="157" h="272">
                  <a:moveTo>
                    <a:pt x="5" y="271"/>
                  </a:moveTo>
                  <a:cubicBezTo>
                    <a:pt x="86" y="272"/>
                    <a:pt x="86" y="272"/>
                    <a:pt x="86" y="272"/>
                  </a:cubicBezTo>
                  <a:cubicBezTo>
                    <a:pt x="91" y="233"/>
                    <a:pt x="120" y="186"/>
                    <a:pt x="157" y="173"/>
                  </a:cubicBezTo>
                  <a:cubicBezTo>
                    <a:pt x="118" y="147"/>
                    <a:pt x="108" y="77"/>
                    <a:pt x="148" y="40"/>
                  </a:cubicBezTo>
                  <a:cubicBezTo>
                    <a:pt x="109" y="0"/>
                    <a:pt x="35" y="25"/>
                    <a:pt x="34" y="82"/>
                  </a:cubicBezTo>
                  <a:cubicBezTo>
                    <a:pt x="34" y="105"/>
                    <a:pt x="46" y="125"/>
                    <a:pt x="65" y="136"/>
                  </a:cubicBezTo>
                  <a:cubicBezTo>
                    <a:pt x="9" y="158"/>
                    <a:pt x="0" y="218"/>
                    <a:pt x="5" y="2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9" name="Group 43"/>
          <p:cNvGrpSpPr/>
          <p:nvPr/>
        </p:nvGrpSpPr>
        <p:grpSpPr>
          <a:xfrm>
            <a:off x="1681428" y="1344522"/>
            <a:ext cx="1085850" cy="1017588"/>
            <a:chOff x="2206625" y="3460750"/>
            <a:chExt cx="1085850" cy="1017588"/>
          </a:xfrm>
          <a:solidFill>
            <a:schemeClr val="bg2">
              <a:lumMod val="25000"/>
            </a:schemeClr>
          </a:solidFill>
        </p:grpSpPr>
        <p:sp>
          <p:nvSpPr>
            <p:cNvPr id="10" name="Freeform 8"/>
            <p:cNvSpPr>
              <a:spLocks noEditPoints="1"/>
            </p:cNvSpPr>
            <p:nvPr/>
          </p:nvSpPr>
          <p:spPr bwMode="auto">
            <a:xfrm>
              <a:off x="2819400" y="3514725"/>
              <a:ext cx="209550" cy="211138"/>
            </a:xfrm>
            <a:custGeom>
              <a:avLst/>
              <a:gdLst>
                <a:gd name="T0" fmla="*/ 30 w 56"/>
                <a:gd name="T1" fmla="*/ 1 h 56"/>
                <a:gd name="T2" fmla="*/ 14 w 56"/>
                <a:gd name="T3" fmla="*/ 4 h 56"/>
                <a:gd name="T4" fmla="*/ 2 w 56"/>
                <a:gd name="T5" fmla="*/ 21 h 56"/>
                <a:gd name="T6" fmla="*/ 1 w 56"/>
                <a:gd name="T7" fmla="*/ 26 h 56"/>
                <a:gd name="T8" fmla="*/ 26 w 56"/>
                <a:gd name="T9" fmla="*/ 55 h 56"/>
                <a:gd name="T10" fmla="*/ 55 w 56"/>
                <a:gd name="T11" fmla="*/ 30 h 56"/>
                <a:gd name="T12" fmla="*/ 30 w 56"/>
                <a:gd name="T13" fmla="*/ 1 h 56"/>
                <a:gd name="T14" fmla="*/ 38 w 56"/>
                <a:gd name="T15" fmla="*/ 44 h 56"/>
                <a:gd name="T16" fmla="*/ 15 w 56"/>
                <a:gd name="T17" fmla="*/ 44 h 56"/>
                <a:gd name="T18" fmla="*/ 15 w 56"/>
                <a:gd name="T19" fmla="*/ 40 h 56"/>
                <a:gd name="T20" fmla="*/ 19 w 56"/>
                <a:gd name="T21" fmla="*/ 36 h 56"/>
                <a:gd name="T22" fmla="*/ 29 w 56"/>
                <a:gd name="T23" fmla="*/ 22 h 56"/>
                <a:gd name="T24" fmla="*/ 24 w 56"/>
                <a:gd name="T25" fmla="*/ 18 h 56"/>
                <a:gd name="T26" fmla="*/ 18 w 56"/>
                <a:gd name="T27" fmla="*/ 20 h 56"/>
                <a:gd name="T28" fmla="*/ 15 w 56"/>
                <a:gd name="T29" fmla="*/ 15 h 56"/>
                <a:gd name="T30" fmla="*/ 26 w 56"/>
                <a:gd name="T31" fmla="*/ 12 h 56"/>
                <a:gd name="T32" fmla="*/ 37 w 56"/>
                <a:gd name="T33" fmla="*/ 22 h 56"/>
                <a:gd name="T34" fmla="*/ 28 w 56"/>
                <a:gd name="T35" fmla="*/ 35 h 56"/>
                <a:gd name="T36" fmla="*/ 25 w 56"/>
                <a:gd name="T37" fmla="*/ 38 h 56"/>
                <a:gd name="T38" fmla="*/ 25 w 56"/>
                <a:gd name="T39" fmla="*/ 38 h 56"/>
                <a:gd name="T40" fmla="*/ 38 w 56"/>
                <a:gd name="T41" fmla="*/ 38 h 56"/>
                <a:gd name="T42" fmla="*/ 38 w 56"/>
                <a:gd name="T43"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6">
                  <a:moveTo>
                    <a:pt x="30" y="1"/>
                  </a:moveTo>
                  <a:cubicBezTo>
                    <a:pt x="24" y="0"/>
                    <a:pt x="19" y="2"/>
                    <a:pt x="14" y="4"/>
                  </a:cubicBezTo>
                  <a:cubicBezTo>
                    <a:pt x="13" y="12"/>
                    <a:pt x="8" y="19"/>
                    <a:pt x="2" y="21"/>
                  </a:cubicBezTo>
                  <a:cubicBezTo>
                    <a:pt x="1" y="23"/>
                    <a:pt x="1" y="25"/>
                    <a:pt x="1" y="26"/>
                  </a:cubicBezTo>
                  <a:cubicBezTo>
                    <a:pt x="0" y="41"/>
                    <a:pt x="11" y="54"/>
                    <a:pt x="26" y="55"/>
                  </a:cubicBezTo>
                  <a:cubicBezTo>
                    <a:pt x="41" y="56"/>
                    <a:pt x="54" y="45"/>
                    <a:pt x="55" y="30"/>
                  </a:cubicBezTo>
                  <a:cubicBezTo>
                    <a:pt x="56" y="15"/>
                    <a:pt x="45" y="2"/>
                    <a:pt x="30" y="1"/>
                  </a:cubicBezTo>
                  <a:close/>
                  <a:moveTo>
                    <a:pt x="38" y="44"/>
                  </a:moveTo>
                  <a:cubicBezTo>
                    <a:pt x="15" y="44"/>
                    <a:pt x="15" y="44"/>
                    <a:pt x="15" y="44"/>
                  </a:cubicBezTo>
                  <a:cubicBezTo>
                    <a:pt x="15" y="40"/>
                    <a:pt x="15" y="40"/>
                    <a:pt x="15" y="40"/>
                  </a:cubicBezTo>
                  <a:cubicBezTo>
                    <a:pt x="19" y="36"/>
                    <a:pt x="19" y="36"/>
                    <a:pt x="19" y="36"/>
                  </a:cubicBezTo>
                  <a:cubicBezTo>
                    <a:pt x="26" y="30"/>
                    <a:pt x="29" y="26"/>
                    <a:pt x="29" y="22"/>
                  </a:cubicBezTo>
                  <a:cubicBezTo>
                    <a:pt x="29" y="20"/>
                    <a:pt x="28" y="18"/>
                    <a:pt x="24" y="18"/>
                  </a:cubicBezTo>
                  <a:cubicBezTo>
                    <a:pt x="22" y="18"/>
                    <a:pt x="19" y="19"/>
                    <a:pt x="18" y="20"/>
                  </a:cubicBezTo>
                  <a:cubicBezTo>
                    <a:pt x="15" y="15"/>
                    <a:pt x="15" y="15"/>
                    <a:pt x="15" y="15"/>
                  </a:cubicBezTo>
                  <a:cubicBezTo>
                    <a:pt x="18" y="13"/>
                    <a:pt x="22" y="12"/>
                    <a:pt x="26" y="12"/>
                  </a:cubicBezTo>
                  <a:cubicBezTo>
                    <a:pt x="33" y="12"/>
                    <a:pt x="37" y="16"/>
                    <a:pt x="37" y="22"/>
                  </a:cubicBezTo>
                  <a:cubicBezTo>
                    <a:pt x="37" y="27"/>
                    <a:pt x="33" y="31"/>
                    <a:pt x="28" y="35"/>
                  </a:cubicBezTo>
                  <a:cubicBezTo>
                    <a:pt x="25" y="38"/>
                    <a:pt x="25" y="38"/>
                    <a:pt x="25" y="38"/>
                  </a:cubicBezTo>
                  <a:cubicBezTo>
                    <a:pt x="25" y="38"/>
                    <a:pt x="25" y="38"/>
                    <a:pt x="25" y="38"/>
                  </a:cubicBezTo>
                  <a:cubicBezTo>
                    <a:pt x="38" y="38"/>
                    <a:pt x="38" y="38"/>
                    <a:pt x="38" y="38"/>
                  </a:cubicBezTo>
                  <a:lnTo>
                    <a:pt x="38"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 name="Freeform 9"/>
            <p:cNvSpPr>
              <a:spLocks noEditPoints="1"/>
            </p:cNvSpPr>
            <p:nvPr/>
          </p:nvSpPr>
          <p:spPr bwMode="auto">
            <a:xfrm>
              <a:off x="2206625" y="3725863"/>
              <a:ext cx="1085850" cy="752475"/>
            </a:xfrm>
            <a:custGeom>
              <a:avLst/>
              <a:gdLst>
                <a:gd name="T0" fmla="*/ 268 w 289"/>
                <a:gd name="T1" fmla="*/ 33 h 199"/>
                <a:gd name="T2" fmla="*/ 268 w 289"/>
                <a:gd name="T3" fmla="*/ 39 h 199"/>
                <a:gd name="T4" fmla="*/ 277 w 289"/>
                <a:gd name="T5" fmla="*/ 46 h 199"/>
                <a:gd name="T6" fmla="*/ 260 w 289"/>
                <a:gd name="T7" fmla="*/ 43 h 199"/>
                <a:gd name="T8" fmla="*/ 258 w 289"/>
                <a:gd name="T9" fmla="*/ 56 h 199"/>
                <a:gd name="T10" fmla="*/ 275 w 289"/>
                <a:gd name="T11" fmla="*/ 61 h 199"/>
                <a:gd name="T12" fmla="*/ 276 w 289"/>
                <a:gd name="T13" fmla="*/ 60 h 199"/>
                <a:gd name="T14" fmla="*/ 273 w 289"/>
                <a:gd name="T15" fmla="*/ 66 h 199"/>
                <a:gd name="T16" fmla="*/ 254 w 289"/>
                <a:gd name="T17" fmla="*/ 64 h 199"/>
                <a:gd name="T18" fmla="*/ 157 w 289"/>
                <a:gd name="T19" fmla="*/ 10 h 199"/>
                <a:gd name="T20" fmla="*/ 151 w 289"/>
                <a:gd name="T21" fmla="*/ 20 h 199"/>
                <a:gd name="T22" fmla="*/ 186 w 289"/>
                <a:gd name="T23" fmla="*/ 32 h 199"/>
                <a:gd name="T24" fmla="*/ 186 w 289"/>
                <a:gd name="T25" fmla="*/ 40 h 199"/>
                <a:gd name="T26" fmla="*/ 108 w 289"/>
                <a:gd name="T27" fmla="*/ 40 h 199"/>
                <a:gd name="T28" fmla="*/ 105 w 289"/>
                <a:gd name="T29" fmla="*/ 32 h 199"/>
                <a:gd name="T30" fmla="*/ 119 w 289"/>
                <a:gd name="T31" fmla="*/ 26 h 199"/>
                <a:gd name="T32" fmla="*/ 108 w 289"/>
                <a:gd name="T33" fmla="*/ 15 h 199"/>
                <a:gd name="T34" fmla="*/ 88 w 289"/>
                <a:gd name="T35" fmla="*/ 23 h 199"/>
                <a:gd name="T36" fmla="*/ 64 w 289"/>
                <a:gd name="T37" fmla="*/ 19 h 199"/>
                <a:gd name="T38" fmla="*/ 70 w 289"/>
                <a:gd name="T39" fmla="*/ 33 h 199"/>
                <a:gd name="T40" fmla="*/ 42 w 289"/>
                <a:gd name="T41" fmla="*/ 66 h 199"/>
                <a:gd name="T42" fmla="*/ 32 w 289"/>
                <a:gd name="T43" fmla="*/ 65 h 199"/>
                <a:gd name="T44" fmla="*/ 0 w 289"/>
                <a:gd name="T45" fmla="*/ 104 h 199"/>
                <a:gd name="T46" fmla="*/ 32 w 289"/>
                <a:gd name="T47" fmla="*/ 144 h 199"/>
                <a:gd name="T48" fmla="*/ 54 w 289"/>
                <a:gd name="T49" fmla="*/ 140 h 199"/>
                <a:gd name="T50" fmla="*/ 78 w 289"/>
                <a:gd name="T51" fmla="*/ 161 h 199"/>
                <a:gd name="T52" fmla="*/ 83 w 289"/>
                <a:gd name="T53" fmla="*/ 180 h 199"/>
                <a:gd name="T54" fmla="*/ 116 w 289"/>
                <a:gd name="T55" fmla="*/ 196 h 199"/>
                <a:gd name="T56" fmla="*/ 149 w 289"/>
                <a:gd name="T57" fmla="*/ 180 h 199"/>
                <a:gd name="T58" fmla="*/ 162 w 289"/>
                <a:gd name="T59" fmla="*/ 179 h 199"/>
                <a:gd name="T60" fmla="*/ 161 w 289"/>
                <a:gd name="T61" fmla="*/ 182 h 199"/>
                <a:gd name="T62" fmla="*/ 194 w 289"/>
                <a:gd name="T63" fmla="*/ 199 h 199"/>
                <a:gd name="T64" fmla="*/ 226 w 289"/>
                <a:gd name="T65" fmla="*/ 182 h 199"/>
                <a:gd name="T66" fmla="*/ 227 w 289"/>
                <a:gd name="T67" fmla="*/ 155 h 199"/>
                <a:gd name="T68" fmla="*/ 261 w 289"/>
                <a:gd name="T69" fmla="*/ 94 h 199"/>
                <a:gd name="T70" fmla="*/ 258 w 289"/>
                <a:gd name="T71" fmla="*/ 74 h 199"/>
                <a:gd name="T72" fmla="*/ 282 w 289"/>
                <a:gd name="T73" fmla="*/ 64 h 199"/>
                <a:gd name="T74" fmla="*/ 283 w 289"/>
                <a:gd name="T75" fmla="*/ 55 h 199"/>
                <a:gd name="T76" fmla="*/ 268 w 289"/>
                <a:gd name="T77" fmla="*/ 33 h 199"/>
                <a:gd name="T78" fmla="*/ 272 w 289"/>
                <a:gd name="T79" fmla="*/ 55 h 199"/>
                <a:gd name="T80" fmla="*/ 264 w 289"/>
                <a:gd name="T81" fmla="*/ 50 h 199"/>
                <a:gd name="T82" fmla="*/ 268 w 289"/>
                <a:gd name="T83" fmla="*/ 49 h 199"/>
                <a:gd name="T84" fmla="*/ 274 w 289"/>
                <a:gd name="T85" fmla="*/ 55 h 199"/>
                <a:gd name="T86" fmla="*/ 272 w 289"/>
                <a:gd name="T87" fmla="*/ 55 h 199"/>
                <a:gd name="T88" fmla="*/ 12 w 289"/>
                <a:gd name="T89" fmla="*/ 111 h 199"/>
                <a:gd name="T90" fmla="*/ 6 w 289"/>
                <a:gd name="T91" fmla="*/ 102 h 199"/>
                <a:gd name="T92" fmla="*/ 12 w 289"/>
                <a:gd name="T93" fmla="*/ 92 h 199"/>
                <a:gd name="T94" fmla="*/ 18 w 289"/>
                <a:gd name="T95" fmla="*/ 102 h 199"/>
                <a:gd name="T96" fmla="*/ 12 w 289"/>
                <a:gd name="T97" fmla="*/ 111 h 199"/>
                <a:gd name="T98" fmla="*/ 33 w 289"/>
                <a:gd name="T99" fmla="*/ 115 h 199"/>
                <a:gd name="T100" fmla="*/ 26 w 289"/>
                <a:gd name="T101" fmla="*/ 105 h 199"/>
                <a:gd name="T102" fmla="*/ 33 w 289"/>
                <a:gd name="T103" fmla="*/ 95 h 199"/>
                <a:gd name="T104" fmla="*/ 39 w 289"/>
                <a:gd name="T105" fmla="*/ 105 h 199"/>
                <a:gd name="T106" fmla="*/ 33 w 289"/>
                <a:gd name="T107" fmla="*/ 115 h 199"/>
                <a:gd name="T108" fmla="*/ 68 w 289"/>
                <a:gd name="T109" fmla="*/ 69 h 199"/>
                <a:gd name="T110" fmla="*/ 59 w 289"/>
                <a:gd name="T111" fmla="*/ 74 h 199"/>
                <a:gd name="T112" fmla="*/ 60 w 289"/>
                <a:gd name="T113" fmla="*/ 73 h 199"/>
                <a:gd name="T114" fmla="*/ 60 w 289"/>
                <a:gd name="T115" fmla="*/ 67 h 199"/>
                <a:gd name="T116" fmla="*/ 54 w 289"/>
                <a:gd name="T117" fmla="*/ 69 h 199"/>
                <a:gd name="T118" fmla="*/ 53 w 289"/>
                <a:gd name="T119" fmla="*/ 71 h 199"/>
                <a:gd name="T120" fmla="*/ 54 w 289"/>
                <a:gd name="T121" fmla="*/ 60 h 199"/>
                <a:gd name="T122" fmla="*/ 67 w 289"/>
                <a:gd name="T123" fmla="*/ 55 h 199"/>
                <a:gd name="T124" fmla="*/ 68 w 289"/>
                <a:gd name="T125" fmla="*/ 6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9" h="199">
                  <a:moveTo>
                    <a:pt x="268" y="33"/>
                  </a:moveTo>
                  <a:cubicBezTo>
                    <a:pt x="265" y="34"/>
                    <a:pt x="262" y="40"/>
                    <a:pt x="268" y="39"/>
                  </a:cubicBezTo>
                  <a:cubicBezTo>
                    <a:pt x="273" y="38"/>
                    <a:pt x="276" y="42"/>
                    <a:pt x="277" y="46"/>
                  </a:cubicBezTo>
                  <a:cubicBezTo>
                    <a:pt x="273" y="42"/>
                    <a:pt x="266" y="40"/>
                    <a:pt x="260" y="43"/>
                  </a:cubicBezTo>
                  <a:cubicBezTo>
                    <a:pt x="255" y="46"/>
                    <a:pt x="254" y="51"/>
                    <a:pt x="258" y="56"/>
                  </a:cubicBezTo>
                  <a:cubicBezTo>
                    <a:pt x="262" y="60"/>
                    <a:pt x="269" y="62"/>
                    <a:pt x="275" y="61"/>
                  </a:cubicBezTo>
                  <a:cubicBezTo>
                    <a:pt x="276" y="60"/>
                    <a:pt x="276" y="60"/>
                    <a:pt x="276" y="60"/>
                  </a:cubicBezTo>
                  <a:cubicBezTo>
                    <a:pt x="276" y="63"/>
                    <a:pt x="276" y="65"/>
                    <a:pt x="273" y="66"/>
                  </a:cubicBezTo>
                  <a:cubicBezTo>
                    <a:pt x="268" y="71"/>
                    <a:pt x="259" y="68"/>
                    <a:pt x="254" y="64"/>
                  </a:cubicBezTo>
                  <a:cubicBezTo>
                    <a:pt x="239" y="34"/>
                    <a:pt x="202" y="12"/>
                    <a:pt x="157" y="10"/>
                  </a:cubicBezTo>
                  <a:cubicBezTo>
                    <a:pt x="156" y="14"/>
                    <a:pt x="154" y="17"/>
                    <a:pt x="151" y="20"/>
                  </a:cubicBezTo>
                  <a:cubicBezTo>
                    <a:pt x="163" y="20"/>
                    <a:pt x="175" y="23"/>
                    <a:pt x="186" y="32"/>
                  </a:cubicBezTo>
                  <a:cubicBezTo>
                    <a:pt x="186" y="40"/>
                    <a:pt x="186" y="40"/>
                    <a:pt x="186" y="40"/>
                  </a:cubicBezTo>
                  <a:cubicBezTo>
                    <a:pt x="186" y="40"/>
                    <a:pt x="154" y="16"/>
                    <a:pt x="108" y="40"/>
                  </a:cubicBezTo>
                  <a:cubicBezTo>
                    <a:pt x="105" y="32"/>
                    <a:pt x="105" y="32"/>
                    <a:pt x="105" y="32"/>
                  </a:cubicBezTo>
                  <a:cubicBezTo>
                    <a:pt x="105" y="32"/>
                    <a:pt x="111" y="29"/>
                    <a:pt x="119" y="26"/>
                  </a:cubicBezTo>
                  <a:cubicBezTo>
                    <a:pt x="115" y="23"/>
                    <a:pt x="111" y="20"/>
                    <a:pt x="108" y="15"/>
                  </a:cubicBezTo>
                  <a:cubicBezTo>
                    <a:pt x="101" y="17"/>
                    <a:pt x="94" y="20"/>
                    <a:pt x="88" y="23"/>
                  </a:cubicBezTo>
                  <a:cubicBezTo>
                    <a:pt x="93" y="0"/>
                    <a:pt x="54" y="15"/>
                    <a:pt x="64" y="19"/>
                  </a:cubicBezTo>
                  <a:cubicBezTo>
                    <a:pt x="74" y="23"/>
                    <a:pt x="70" y="33"/>
                    <a:pt x="70" y="33"/>
                  </a:cubicBezTo>
                  <a:cubicBezTo>
                    <a:pt x="58" y="42"/>
                    <a:pt x="48" y="54"/>
                    <a:pt x="42" y="66"/>
                  </a:cubicBezTo>
                  <a:cubicBezTo>
                    <a:pt x="41" y="66"/>
                    <a:pt x="33" y="65"/>
                    <a:pt x="32" y="65"/>
                  </a:cubicBezTo>
                  <a:cubicBezTo>
                    <a:pt x="14" y="65"/>
                    <a:pt x="0" y="83"/>
                    <a:pt x="0" y="104"/>
                  </a:cubicBezTo>
                  <a:cubicBezTo>
                    <a:pt x="0" y="126"/>
                    <a:pt x="14" y="144"/>
                    <a:pt x="32" y="144"/>
                  </a:cubicBezTo>
                  <a:cubicBezTo>
                    <a:pt x="37" y="144"/>
                    <a:pt x="49" y="142"/>
                    <a:pt x="54" y="140"/>
                  </a:cubicBezTo>
                  <a:cubicBezTo>
                    <a:pt x="60" y="148"/>
                    <a:pt x="69" y="155"/>
                    <a:pt x="78" y="161"/>
                  </a:cubicBezTo>
                  <a:cubicBezTo>
                    <a:pt x="89" y="168"/>
                    <a:pt x="83" y="180"/>
                    <a:pt x="83" y="180"/>
                  </a:cubicBezTo>
                  <a:cubicBezTo>
                    <a:pt x="83" y="189"/>
                    <a:pt x="98" y="196"/>
                    <a:pt x="116" y="196"/>
                  </a:cubicBezTo>
                  <a:cubicBezTo>
                    <a:pt x="134" y="196"/>
                    <a:pt x="149" y="189"/>
                    <a:pt x="149" y="180"/>
                  </a:cubicBezTo>
                  <a:cubicBezTo>
                    <a:pt x="153" y="180"/>
                    <a:pt x="157" y="179"/>
                    <a:pt x="162" y="179"/>
                  </a:cubicBezTo>
                  <a:cubicBezTo>
                    <a:pt x="161" y="180"/>
                    <a:pt x="161" y="181"/>
                    <a:pt x="161" y="182"/>
                  </a:cubicBezTo>
                  <a:cubicBezTo>
                    <a:pt x="161" y="192"/>
                    <a:pt x="176" y="199"/>
                    <a:pt x="194" y="199"/>
                  </a:cubicBezTo>
                  <a:cubicBezTo>
                    <a:pt x="212" y="199"/>
                    <a:pt x="226" y="192"/>
                    <a:pt x="226" y="182"/>
                  </a:cubicBezTo>
                  <a:cubicBezTo>
                    <a:pt x="226" y="182"/>
                    <a:pt x="214" y="167"/>
                    <a:pt x="227" y="155"/>
                  </a:cubicBezTo>
                  <a:cubicBezTo>
                    <a:pt x="247" y="138"/>
                    <a:pt x="261" y="118"/>
                    <a:pt x="261" y="94"/>
                  </a:cubicBezTo>
                  <a:cubicBezTo>
                    <a:pt x="261" y="88"/>
                    <a:pt x="260" y="81"/>
                    <a:pt x="258" y="74"/>
                  </a:cubicBezTo>
                  <a:cubicBezTo>
                    <a:pt x="267" y="76"/>
                    <a:pt x="278" y="73"/>
                    <a:pt x="282" y="64"/>
                  </a:cubicBezTo>
                  <a:cubicBezTo>
                    <a:pt x="284" y="61"/>
                    <a:pt x="284" y="58"/>
                    <a:pt x="283" y="55"/>
                  </a:cubicBezTo>
                  <a:cubicBezTo>
                    <a:pt x="289" y="45"/>
                    <a:pt x="282" y="29"/>
                    <a:pt x="268" y="33"/>
                  </a:cubicBezTo>
                  <a:close/>
                  <a:moveTo>
                    <a:pt x="272" y="55"/>
                  </a:moveTo>
                  <a:cubicBezTo>
                    <a:pt x="269" y="54"/>
                    <a:pt x="266" y="52"/>
                    <a:pt x="264" y="50"/>
                  </a:cubicBezTo>
                  <a:cubicBezTo>
                    <a:pt x="260" y="46"/>
                    <a:pt x="266" y="47"/>
                    <a:pt x="268" y="49"/>
                  </a:cubicBezTo>
                  <a:cubicBezTo>
                    <a:pt x="270" y="50"/>
                    <a:pt x="273" y="52"/>
                    <a:pt x="274" y="55"/>
                  </a:cubicBezTo>
                  <a:cubicBezTo>
                    <a:pt x="273" y="55"/>
                    <a:pt x="273" y="55"/>
                    <a:pt x="272" y="55"/>
                  </a:cubicBezTo>
                  <a:close/>
                  <a:moveTo>
                    <a:pt x="12" y="111"/>
                  </a:moveTo>
                  <a:cubicBezTo>
                    <a:pt x="9" y="111"/>
                    <a:pt x="6" y="107"/>
                    <a:pt x="6" y="102"/>
                  </a:cubicBezTo>
                  <a:cubicBezTo>
                    <a:pt x="6" y="96"/>
                    <a:pt x="9" y="92"/>
                    <a:pt x="12" y="92"/>
                  </a:cubicBezTo>
                  <a:cubicBezTo>
                    <a:pt x="15" y="92"/>
                    <a:pt x="18" y="96"/>
                    <a:pt x="18" y="102"/>
                  </a:cubicBezTo>
                  <a:cubicBezTo>
                    <a:pt x="18" y="107"/>
                    <a:pt x="15" y="111"/>
                    <a:pt x="12" y="111"/>
                  </a:cubicBezTo>
                  <a:close/>
                  <a:moveTo>
                    <a:pt x="33" y="115"/>
                  </a:moveTo>
                  <a:cubicBezTo>
                    <a:pt x="29" y="115"/>
                    <a:pt x="26" y="110"/>
                    <a:pt x="26" y="105"/>
                  </a:cubicBezTo>
                  <a:cubicBezTo>
                    <a:pt x="26" y="99"/>
                    <a:pt x="29" y="95"/>
                    <a:pt x="33" y="95"/>
                  </a:cubicBezTo>
                  <a:cubicBezTo>
                    <a:pt x="36" y="95"/>
                    <a:pt x="39" y="99"/>
                    <a:pt x="39" y="105"/>
                  </a:cubicBezTo>
                  <a:cubicBezTo>
                    <a:pt x="39" y="110"/>
                    <a:pt x="36" y="115"/>
                    <a:pt x="33" y="115"/>
                  </a:cubicBezTo>
                  <a:close/>
                  <a:moveTo>
                    <a:pt x="68" y="69"/>
                  </a:moveTo>
                  <a:cubicBezTo>
                    <a:pt x="65" y="72"/>
                    <a:pt x="62" y="74"/>
                    <a:pt x="59" y="74"/>
                  </a:cubicBezTo>
                  <a:cubicBezTo>
                    <a:pt x="60" y="74"/>
                    <a:pt x="60" y="74"/>
                    <a:pt x="60" y="73"/>
                  </a:cubicBezTo>
                  <a:cubicBezTo>
                    <a:pt x="62" y="71"/>
                    <a:pt x="62" y="68"/>
                    <a:pt x="60" y="67"/>
                  </a:cubicBezTo>
                  <a:cubicBezTo>
                    <a:pt x="58" y="65"/>
                    <a:pt x="56" y="66"/>
                    <a:pt x="54" y="69"/>
                  </a:cubicBezTo>
                  <a:cubicBezTo>
                    <a:pt x="53" y="70"/>
                    <a:pt x="53" y="70"/>
                    <a:pt x="53" y="71"/>
                  </a:cubicBezTo>
                  <a:cubicBezTo>
                    <a:pt x="51" y="68"/>
                    <a:pt x="51" y="64"/>
                    <a:pt x="54" y="60"/>
                  </a:cubicBezTo>
                  <a:cubicBezTo>
                    <a:pt x="57" y="55"/>
                    <a:pt x="63" y="53"/>
                    <a:pt x="67" y="55"/>
                  </a:cubicBezTo>
                  <a:cubicBezTo>
                    <a:pt x="71" y="58"/>
                    <a:pt x="71" y="64"/>
                    <a:pt x="68"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Freeform 10"/>
            <p:cNvSpPr>
              <a:spLocks noEditPoints="1"/>
            </p:cNvSpPr>
            <p:nvPr/>
          </p:nvSpPr>
          <p:spPr bwMode="auto">
            <a:xfrm>
              <a:off x="2608263" y="3638550"/>
              <a:ext cx="184150" cy="185738"/>
            </a:xfrm>
            <a:custGeom>
              <a:avLst/>
              <a:gdLst>
                <a:gd name="T0" fmla="*/ 45 w 49"/>
                <a:gd name="T1" fmla="*/ 18 h 49"/>
                <a:gd name="T2" fmla="*/ 18 w 49"/>
                <a:gd name="T3" fmla="*/ 4 h 49"/>
                <a:gd name="T4" fmla="*/ 4 w 49"/>
                <a:gd name="T5" fmla="*/ 31 h 49"/>
                <a:gd name="T6" fmla="*/ 31 w 49"/>
                <a:gd name="T7" fmla="*/ 45 h 49"/>
                <a:gd name="T8" fmla="*/ 45 w 49"/>
                <a:gd name="T9" fmla="*/ 18 h 49"/>
                <a:gd name="T10" fmla="*/ 19 w 49"/>
                <a:gd name="T11" fmla="*/ 39 h 49"/>
                <a:gd name="T12" fmla="*/ 13 w 49"/>
                <a:gd name="T13" fmla="*/ 40 h 49"/>
                <a:gd name="T14" fmla="*/ 12 w 49"/>
                <a:gd name="T15" fmla="*/ 36 h 49"/>
                <a:gd name="T16" fmla="*/ 17 w 49"/>
                <a:gd name="T17" fmla="*/ 35 h 49"/>
                <a:gd name="T18" fmla="*/ 20 w 49"/>
                <a:gd name="T19" fmla="*/ 31 h 49"/>
                <a:gd name="T20" fmla="*/ 13 w 49"/>
                <a:gd name="T21" fmla="*/ 30 h 49"/>
                <a:gd name="T22" fmla="*/ 10 w 49"/>
                <a:gd name="T23" fmla="*/ 31 h 49"/>
                <a:gd name="T24" fmla="*/ 7 w 49"/>
                <a:gd name="T25" fmla="*/ 20 h 49"/>
                <a:gd name="T26" fmla="*/ 18 w 49"/>
                <a:gd name="T27" fmla="*/ 16 h 49"/>
                <a:gd name="T28" fmla="*/ 20 w 49"/>
                <a:gd name="T29" fmla="*/ 19 h 49"/>
                <a:gd name="T30" fmla="*/ 12 w 49"/>
                <a:gd name="T31" fmla="*/ 22 h 49"/>
                <a:gd name="T32" fmla="*/ 13 w 49"/>
                <a:gd name="T33" fmla="*/ 26 h 49"/>
                <a:gd name="T34" fmla="*/ 14 w 49"/>
                <a:gd name="T35" fmla="*/ 25 h 49"/>
                <a:gd name="T36" fmla="*/ 20 w 49"/>
                <a:gd name="T37" fmla="*/ 24 h 49"/>
                <a:gd name="T38" fmla="*/ 24 w 49"/>
                <a:gd name="T39" fmla="*/ 28 h 49"/>
                <a:gd name="T40" fmla="*/ 19 w 49"/>
                <a:gd name="T41" fmla="*/ 39 h 49"/>
                <a:gd name="T42" fmla="*/ 37 w 49"/>
                <a:gd name="T43" fmla="*/ 31 h 49"/>
                <a:gd name="T44" fmla="*/ 25 w 49"/>
                <a:gd name="T45" fmla="*/ 24 h 49"/>
                <a:gd name="T46" fmla="*/ 29 w 49"/>
                <a:gd name="T47" fmla="*/ 11 h 49"/>
                <a:gd name="T48" fmla="*/ 40 w 49"/>
                <a:gd name="T49" fmla="*/ 18 h 49"/>
                <a:gd name="T50" fmla="*/ 37 w 49"/>
                <a:gd name="T51"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9">
                  <a:moveTo>
                    <a:pt x="45" y="18"/>
                  </a:moveTo>
                  <a:cubicBezTo>
                    <a:pt x="41" y="6"/>
                    <a:pt x="29" y="0"/>
                    <a:pt x="18" y="4"/>
                  </a:cubicBezTo>
                  <a:cubicBezTo>
                    <a:pt x="6" y="8"/>
                    <a:pt x="0" y="20"/>
                    <a:pt x="4" y="31"/>
                  </a:cubicBezTo>
                  <a:cubicBezTo>
                    <a:pt x="8" y="43"/>
                    <a:pt x="20" y="49"/>
                    <a:pt x="31" y="45"/>
                  </a:cubicBezTo>
                  <a:cubicBezTo>
                    <a:pt x="43" y="41"/>
                    <a:pt x="49" y="29"/>
                    <a:pt x="45" y="18"/>
                  </a:cubicBezTo>
                  <a:close/>
                  <a:moveTo>
                    <a:pt x="19" y="39"/>
                  </a:moveTo>
                  <a:cubicBezTo>
                    <a:pt x="16" y="40"/>
                    <a:pt x="14" y="40"/>
                    <a:pt x="13" y="40"/>
                  </a:cubicBezTo>
                  <a:cubicBezTo>
                    <a:pt x="12" y="36"/>
                    <a:pt x="12" y="36"/>
                    <a:pt x="12" y="36"/>
                  </a:cubicBezTo>
                  <a:cubicBezTo>
                    <a:pt x="13" y="36"/>
                    <a:pt x="15" y="36"/>
                    <a:pt x="17" y="35"/>
                  </a:cubicBezTo>
                  <a:cubicBezTo>
                    <a:pt x="19" y="34"/>
                    <a:pt x="20" y="33"/>
                    <a:pt x="20" y="31"/>
                  </a:cubicBezTo>
                  <a:cubicBezTo>
                    <a:pt x="19" y="29"/>
                    <a:pt x="17" y="28"/>
                    <a:pt x="13" y="30"/>
                  </a:cubicBezTo>
                  <a:cubicBezTo>
                    <a:pt x="12" y="30"/>
                    <a:pt x="11" y="30"/>
                    <a:pt x="10" y="31"/>
                  </a:cubicBezTo>
                  <a:cubicBezTo>
                    <a:pt x="7" y="20"/>
                    <a:pt x="7" y="20"/>
                    <a:pt x="7" y="20"/>
                  </a:cubicBezTo>
                  <a:cubicBezTo>
                    <a:pt x="18" y="16"/>
                    <a:pt x="18" y="16"/>
                    <a:pt x="18" y="16"/>
                  </a:cubicBezTo>
                  <a:cubicBezTo>
                    <a:pt x="20" y="19"/>
                    <a:pt x="20" y="19"/>
                    <a:pt x="20" y="19"/>
                  </a:cubicBezTo>
                  <a:cubicBezTo>
                    <a:pt x="12" y="22"/>
                    <a:pt x="12" y="22"/>
                    <a:pt x="12" y="22"/>
                  </a:cubicBezTo>
                  <a:cubicBezTo>
                    <a:pt x="13" y="26"/>
                    <a:pt x="13" y="26"/>
                    <a:pt x="13" y="26"/>
                  </a:cubicBezTo>
                  <a:cubicBezTo>
                    <a:pt x="13" y="25"/>
                    <a:pt x="14" y="25"/>
                    <a:pt x="14" y="25"/>
                  </a:cubicBezTo>
                  <a:cubicBezTo>
                    <a:pt x="16" y="24"/>
                    <a:pt x="18" y="24"/>
                    <a:pt x="20" y="24"/>
                  </a:cubicBezTo>
                  <a:cubicBezTo>
                    <a:pt x="22" y="25"/>
                    <a:pt x="23" y="26"/>
                    <a:pt x="24" y="28"/>
                  </a:cubicBezTo>
                  <a:cubicBezTo>
                    <a:pt x="26" y="32"/>
                    <a:pt x="24" y="37"/>
                    <a:pt x="19" y="39"/>
                  </a:cubicBezTo>
                  <a:close/>
                  <a:moveTo>
                    <a:pt x="37" y="31"/>
                  </a:moveTo>
                  <a:cubicBezTo>
                    <a:pt x="32" y="33"/>
                    <a:pt x="28" y="30"/>
                    <a:pt x="25" y="24"/>
                  </a:cubicBezTo>
                  <a:cubicBezTo>
                    <a:pt x="23" y="18"/>
                    <a:pt x="24" y="13"/>
                    <a:pt x="29" y="11"/>
                  </a:cubicBezTo>
                  <a:cubicBezTo>
                    <a:pt x="34" y="9"/>
                    <a:pt x="38" y="13"/>
                    <a:pt x="40" y="18"/>
                  </a:cubicBezTo>
                  <a:cubicBezTo>
                    <a:pt x="43" y="24"/>
                    <a:pt x="42" y="29"/>
                    <a:pt x="37"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11"/>
            <p:cNvSpPr/>
            <p:nvPr/>
          </p:nvSpPr>
          <p:spPr bwMode="auto">
            <a:xfrm>
              <a:off x="2714625" y="3692525"/>
              <a:ext cx="33338" cy="52388"/>
            </a:xfrm>
            <a:custGeom>
              <a:avLst/>
              <a:gdLst>
                <a:gd name="T0" fmla="*/ 2 w 9"/>
                <a:gd name="T1" fmla="*/ 0 h 14"/>
                <a:gd name="T2" fmla="*/ 2 w 9"/>
                <a:gd name="T3" fmla="*/ 8 h 14"/>
                <a:gd name="T4" fmla="*/ 8 w 9"/>
                <a:gd name="T5" fmla="*/ 14 h 14"/>
                <a:gd name="T6" fmla="*/ 8 w 9"/>
                <a:gd name="T7" fmla="*/ 6 h 14"/>
                <a:gd name="T8" fmla="*/ 2 w 9"/>
                <a:gd name="T9" fmla="*/ 0 h 14"/>
              </a:gdLst>
              <a:ahLst/>
              <a:cxnLst>
                <a:cxn ang="0">
                  <a:pos x="T0" y="T1"/>
                </a:cxn>
                <a:cxn ang="0">
                  <a:pos x="T2" y="T3"/>
                </a:cxn>
                <a:cxn ang="0">
                  <a:pos x="T4" y="T5"/>
                </a:cxn>
                <a:cxn ang="0">
                  <a:pos x="T6" y="T7"/>
                </a:cxn>
                <a:cxn ang="0">
                  <a:pos x="T8" y="T9"/>
                </a:cxn>
              </a:cxnLst>
              <a:rect l="0" t="0" r="r" b="b"/>
              <a:pathLst>
                <a:path w="9" h="14">
                  <a:moveTo>
                    <a:pt x="2" y="0"/>
                  </a:moveTo>
                  <a:cubicBezTo>
                    <a:pt x="1" y="1"/>
                    <a:pt x="0" y="4"/>
                    <a:pt x="2" y="8"/>
                  </a:cubicBezTo>
                  <a:cubicBezTo>
                    <a:pt x="4" y="13"/>
                    <a:pt x="6" y="14"/>
                    <a:pt x="8" y="14"/>
                  </a:cubicBezTo>
                  <a:cubicBezTo>
                    <a:pt x="9" y="13"/>
                    <a:pt x="9" y="10"/>
                    <a:pt x="8" y="6"/>
                  </a:cubicBezTo>
                  <a:cubicBezTo>
                    <a:pt x="6" y="2"/>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Freeform 12"/>
            <p:cNvSpPr>
              <a:spLocks noEditPoints="1"/>
            </p:cNvSpPr>
            <p:nvPr/>
          </p:nvSpPr>
          <p:spPr bwMode="auto">
            <a:xfrm>
              <a:off x="2732088" y="3460750"/>
              <a:ext cx="128588" cy="125413"/>
            </a:xfrm>
            <a:custGeom>
              <a:avLst/>
              <a:gdLst>
                <a:gd name="T0" fmla="*/ 18 w 34"/>
                <a:gd name="T1" fmla="*/ 0 h 33"/>
                <a:gd name="T2" fmla="*/ 1 w 34"/>
                <a:gd name="T3" fmla="*/ 15 h 33"/>
                <a:gd name="T4" fmla="*/ 16 w 34"/>
                <a:gd name="T5" fmla="*/ 33 h 33"/>
                <a:gd name="T6" fmla="*/ 33 w 34"/>
                <a:gd name="T7" fmla="*/ 18 h 33"/>
                <a:gd name="T8" fmla="*/ 18 w 34"/>
                <a:gd name="T9" fmla="*/ 0 h 33"/>
                <a:gd name="T10" fmla="*/ 12 w 34"/>
                <a:gd name="T11" fmla="*/ 24 h 33"/>
                <a:gd name="T12" fmla="*/ 8 w 34"/>
                <a:gd name="T13" fmla="*/ 24 h 33"/>
                <a:gd name="T14" fmla="*/ 8 w 34"/>
                <a:gd name="T15" fmla="*/ 12 h 33"/>
                <a:gd name="T16" fmla="*/ 8 w 34"/>
                <a:gd name="T17" fmla="*/ 12 h 33"/>
                <a:gd name="T18" fmla="*/ 5 w 34"/>
                <a:gd name="T19" fmla="*/ 13 h 33"/>
                <a:gd name="T20" fmla="*/ 5 w 34"/>
                <a:gd name="T21" fmla="*/ 11 h 33"/>
                <a:gd name="T22" fmla="*/ 9 w 34"/>
                <a:gd name="T23" fmla="*/ 9 h 33"/>
                <a:gd name="T24" fmla="*/ 12 w 34"/>
                <a:gd name="T25" fmla="*/ 9 h 33"/>
                <a:gd name="T26" fmla="*/ 12 w 34"/>
                <a:gd name="T27" fmla="*/ 24 h 33"/>
                <a:gd name="T28" fmla="*/ 23 w 34"/>
                <a:gd name="T29" fmla="*/ 25 h 33"/>
                <a:gd name="T30" fmla="*/ 17 w 34"/>
                <a:gd name="T31" fmla="*/ 17 h 33"/>
                <a:gd name="T32" fmla="*/ 23 w 34"/>
                <a:gd name="T33" fmla="*/ 8 h 33"/>
                <a:gd name="T34" fmla="*/ 29 w 34"/>
                <a:gd name="T35" fmla="*/ 16 h 33"/>
                <a:gd name="T36" fmla="*/ 23 w 34"/>
                <a:gd name="T3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3">
                  <a:moveTo>
                    <a:pt x="18" y="0"/>
                  </a:moveTo>
                  <a:cubicBezTo>
                    <a:pt x="9" y="0"/>
                    <a:pt x="1" y="6"/>
                    <a:pt x="1" y="15"/>
                  </a:cubicBezTo>
                  <a:cubicBezTo>
                    <a:pt x="0" y="24"/>
                    <a:pt x="7" y="32"/>
                    <a:pt x="16" y="33"/>
                  </a:cubicBezTo>
                  <a:cubicBezTo>
                    <a:pt x="25" y="33"/>
                    <a:pt x="33" y="27"/>
                    <a:pt x="33" y="18"/>
                  </a:cubicBezTo>
                  <a:cubicBezTo>
                    <a:pt x="34" y="9"/>
                    <a:pt x="27" y="1"/>
                    <a:pt x="18" y="0"/>
                  </a:cubicBezTo>
                  <a:close/>
                  <a:moveTo>
                    <a:pt x="12" y="24"/>
                  </a:moveTo>
                  <a:cubicBezTo>
                    <a:pt x="8" y="24"/>
                    <a:pt x="8" y="24"/>
                    <a:pt x="8" y="24"/>
                  </a:cubicBezTo>
                  <a:cubicBezTo>
                    <a:pt x="8" y="12"/>
                    <a:pt x="8" y="12"/>
                    <a:pt x="8" y="12"/>
                  </a:cubicBezTo>
                  <a:cubicBezTo>
                    <a:pt x="8" y="12"/>
                    <a:pt x="8" y="12"/>
                    <a:pt x="8" y="12"/>
                  </a:cubicBezTo>
                  <a:cubicBezTo>
                    <a:pt x="5" y="13"/>
                    <a:pt x="5" y="13"/>
                    <a:pt x="5" y="13"/>
                  </a:cubicBezTo>
                  <a:cubicBezTo>
                    <a:pt x="5" y="11"/>
                    <a:pt x="5" y="11"/>
                    <a:pt x="5" y="11"/>
                  </a:cubicBezTo>
                  <a:cubicBezTo>
                    <a:pt x="9" y="9"/>
                    <a:pt x="9" y="9"/>
                    <a:pt x="9" y="9"/>
                  </a:cubicBezTo>
                  <a:cubicBezTo>
                    <a:pt x="12" y="9"/>
                    <a:pt x="12" y="9"/>
                    <a:pt x="12" y="9"/>
                  </a:cubicBezTo>
                  <a:lnTo>
                    <a:pt x="12" y="24"/>
                  </a:lnTo>
                  <a:close/>
                  <a:moveTo>
                    <a:pt x="23" y="25"/>
                  </a:moveTo>
                  <a:cubicBezTo>
                    <a:pt x="19" y="25"/>
                    <a:pt x="17" y="21"/>
                    <a:pt x="17" y="17"/>
                  </a:cubicBezTo>
                  <a:cubicBezTo>
                    <a:pt x="17" y="12"/>
                    <a:pt x="19" y="8"/>
                    <a:pt x="23" y="8"/>
                  </a:cubicBezTo>
                  <a:cubicBezTo>
                    <a:pt x="27" y="8"/>
                    <a:pt x="29" y="12"/>
                    <a:pt x="29" y="16"/>
                  </a:cubicBezTo>
                  <a:cubicBezTo>
                    <a:pt x="29" y="21"/>
                    <a:pt x="27" y="25"/>
                    <a:pt x="2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Freeform 13"/>
            <p:cNvSpPr/>
            <p:nvPr/>
          </p:nvSpPr>
          <p:spPr bwMode="auto">
            <a:xfrm>
              <a:off x="2811463" y="3503613"/>
              <a:ext cx="15875" cy="41275"/>
            </a:xfrm>
            <a:custGeom>
              <a:avLst/>
              <a:gdLst>
                <a:gd name="T0" fmla="*/ 2 w 4"/>
                <a:gd name="T1" fmla="*/ 0 h 11"/>
                <a:gd name="T2" fmla="*/ 0 w 4"/>
                <a:gd name="T3" fmla="*/ 6 h 11"/>
                <a:gd name="T4" fmla="*/ 2 w 4"/>
                <a:gd name="T5" fmla="*/ 11 h 11"/>
                <a:gd name="T6" fmla="*/ 4 w 4"/>
                <a:gd name="T7" fmla="*/ 5 h 11"/>
                <a:gd name="T8" fmla="*/ 2 w 4"/>
                <a:gd name="T9" fmla="*/ 0 h 11"/>
              </a:gdLst>
              <a:ahLst/>
              <a:cxnLst>
                <a:cxn ang="0">
                  <a:pos x="T0" y="T1"/>
                </a:cxn>
                <a:cxn ang="0">
                  <a:pos x="T2" y="T3"/>
                </a:cxn>
                <a:cxn ang="0">
                  <a:pos x="T4" y="T5"/>
                </a:cxn>
                <a:cxn ang="0">
                  <a:pos x="T6" y="T7"/>
                </a:cxn>
                <a:cxn ang="0">
                  <a:pos x="T8" y="T9"/>
                </a:cxn>
              </a:cxnLst>
              <a:rect l="0" t="0" r="r" b="b"/>
              <a:pathLst>
                <a:path w="4" h="11">
                  <a:moveTo>
                    <a:pt x="2" y="0"/>
                  </a:moveTo>
                  <a:cubicBezTo>
                    <a:pt x="1" y="0"/>
                    <a:pt x="0" y="2"/>
                    <a:pt x="0" y="6"/>
                  </a:cubicBezTo>
                  <a:cubicBezTo>
                    <a:pt x="0" y="9"/>
                    <a:pt x="1" y="11"/>
                    <a:pt x="2" y="11"/>
                  </a:cubicBezTo>
                  <a:cubicBezTo>
                    <a:pt x="3" y="11"/>
                    <a:pt x="4" y="9"/>
                    <a:pt x="4" y="5"/>
                  </a:cubicBezTo>
                  <a:cubicBezTo>
                    <a:pt x="4" y="2"/>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6" name="Group 56"/>
          <p:cNvGrpSpPr/>
          <p:nvPr/>
        </p:nvGrpSpPr>
        <p:grpSpPr>
          <a:xfrm>
            <a:off x="5419634" y="1472961"/>
            <a:ext cx="1409700" cy="909638"/>
            <a:chOff x="3630613" y="3930650"/>
            <a:chExt cx="1409700" cy="909638"/>
          </a:xfrm>
          <a:solidFill>
            <a:schemeClr val="bg2">
              <a:lumMod val="25000"/>
            </a:schemeClr>
          </a:solidFill>
        </p:grpSpPr>
        <p:sp>
          <p:nvSpPr>
            <p:cNvPr id="17" name="Freeform 14"/>
            <p:cNvSpPr>
              <a:spLocks noEditPoints="1"/>
            </p:cNvSpPr>
            <p:nvPr/>
          </p:nvSpPr>
          <p:spPr bwMode="auto">
            <a:xfrm>
              <a:off x="3630613" y="4730750"/>
              <a:ext cx="1409700" cy="109538"/>
            </a:xfrm>
            <a:custGeom>
              <a:avLst/>
              <a:gdLst>
                <a:gd name="T0" fmla="*/ 360 w 375"/>
                <a:gd name="T1" fmla="*/ 0 h 29"/>
                <a:gd name="T2" fmla="*/ 15 w 375"/>
                <a:gd name="T3" fmla="*/ 0 h 29"/>
                <a:gd name="T4" fmla="*/ 0 w 375"/>
                <a:gd name="T5" fmla="*/ 14 h 29"/>
                <a:gd name="T6" fmla="*/ 15 w 375"/>
                <a:gd name="T7" fmla="*/ 29 h 29"/>
                <a:gd name="T8" fmla="*/ 360 w 375"/>
                <a:gd name="T9" fmla="*/ 29 h 29"/>
                <a:gd name="T10" fmla="*/ 375 w 375"/>
                <a:gd name="T11" fmla="*/ 14 h 29"/>
                <a:gd name="T12" fmla="*/ 360 w 375"/>
                <a:gd name="T13" fmla="*/ 0 h 29"/>
                <a:gd name="T14" fmla="*/ 210 w 375"/>
                <a:gd name="T15" fmla="*/ 14 h 29"/>
                <a:gd name="T16" fmla="*/ 165 w 375"/>
                <a:gd name="T17" fmla="*/ 14 h 29"/>
                <a:gd name="T18" fmla="*/ 161 w 375"/>
                <a:gd name="T19" fmla="*/ 10 h 29"/>
                <a:gd name="T20" fmla="*/ 165 w 375"/>
                <a:gd name="T21" fmla="*/ 6 h 29"/>
                <a:gd name="T22" fmla="*/ 210 w 375"/>
                <a:gd name="T23" fmla="*/ 6 h 29"/>
                <a:gd name="T24" fmla="*/ 214 w 375"/>
                <a:gd name="T25" fmla="*/ 10 h 29"/>
                <a:gd name="T26" fmla="*/ 210 w 375"/>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29">
                  <a:moveTo>
                    <a:pt x="360" y="0"/>
                  </a:moveTo>
                  <a:cubicBezTo>
                    <a:pt x="15" y="0"/>
                    <a:pt x="15" y="0"/>
                    <a:pt x="15" y="0"/>
                  </a:cubicBezTo>
                  <a:cubicBezTo>
                    <a:pt x="7" y="0"/>
                    <a:pt x="0" y="6"/>
                    <a:pt x="0" y="14"/>
                  </a:cubicBezTo>
                  <a:cubicBezTo>
                    <a:pt x="0" y="22"/>
                    <a:pt x="7" y="29"/>
                    <a:pt x="15" y="29"/>
                  </a:cubicBezTo>
                  <a:cubicBezTo>
                    <a:pt x="360" y="29"/>
                    <a:pt x="360" y="29"/>
                    <a:pt x="360" y="29"/>
                  </a:cubicBezTo>
                  <a:cubicBezTo>
                    <a:pt x="368" y="29"/>
                    <a:pt x="375" y="22"/>
                    <a:pt x="375" y="14"/>
                  </a:cubicBezTo>
                  <a:cubicBezTo>
                    <a:pt x="375" y="6"/>
                    <a:pt x="368" y="0"/>
                    <a:pt x="360" y="0"/>
                  </a:cubicBezTo>
                  <a:close/>
                  <a:moveTo>
                    <a:pt x="210" y="14"/>
                  </a:moveTo>
                  <a:cubicBezTo>
                    <a:pt x="165" y="14"/>
                    <a:pt x="165" y="14"/>
                    <a:pt x="165" y="14"/>
                  </a:cubicBezTo>
                  <a:cubicBezTo>
                    <a:pt x="163" y="14"/>
                    <a:pt x="161" y="13"/>
                    <a:pt x="161" y="10"/>
                  </a:cubicBezTo>
                  <a:cubicBezTo>
                    <a:pt x="161" y="8"/>
                    <a:pt x="163" y="6"/>
                    <a:pt x="165" y="6"/>
                  </a:cubicBezTo>
                  <a:cubicBezTo>
                    <a:pt x="210" y="6"/>
                    <a:pt x="210" y="6"/>
                    <a:pt x="210" y="6"/>
                  </a:cubicBezTo>
                  <a:cubicBezTo>
                    <a:pt x="212" y="6"/>
                    <a:pt x="214" y="8"/>
                    <a:pt x="214" y="10"/>
                  </a:cubicBezTo>
                  <a:cubicBezTo>
                    <a:pt x="214" y="13"/>
                    <a:pt x="212" y="14"/>
                    <a:pt x="21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 name="Freeform 15"/>
            <p:cNvSpPr>
              <a:spLocks noEditPoints="1"/>
            </p:cNvSpPr>
            <p:nvPr/>
          </p:nvSpPr>
          <p:spPr bwMode="auto">
            <a:xfrm>
              <a:off x="3713163" y="3930650"/>
              <a:ext cx="1244600" cy="766763"/>
            </a:xfrm>
            <a:custGeom>
              <a:avLst/>
              <a:gdLst>
                <a:gd name="T0" fmla="*/ 311 w 331"/>
                <a:gd name="T1" fmla="*/ 0 h 203"/>
                <a:gd name="T2" fmla="*/ 20 w 331"/>
                <a:gd name="T3" fmla="*/ 0 h 203"/>
                <a:gd name="T4" fmla="*/ 0 w 331"/>
                <a:gd name="T5" fmla="*/ 20 h 203"/>
                <a:gd name="T6" fmla="*/ 0 w 331"/>
                <a:gd name="T7" fmla="*/ 183 h 203"/>
                <a:gd name="T8" fmla="*/ 20 w 331"/>
                <a:gd name="T9" fmla="*/ 203 h 203"/>
                <a:gd name="T10" fmla="*/ 311 w 331"/>
                <a:gd name="T11" fmla="*/ 203 h 203"/>
                <a:gd name="T12" fmla="*/ 331 w 331"/>
                <a:gd name="T13" fmla="*/ 183 h 203"/>
                <a:gd name="T14" fmla="*/ 331 w 331"/>
                <a:gd name="T15" fmla="*/ 20 h 203"/>
                <a:gd name="T16" fmla="*/ 311 w 331"/>
                <a:gd name="T17" fmla="*/ 0 h 203"/>
                <a:gd name="T18" fmla="*/ 315 w 331"/>
                <a:gd name="T19" fmla="*/ 175 h 203"/>
                <a:gd name="T20" fmla="*/ 296 w 331"/>
                <a:gd name="T21" fmla="*/ 193 h 203"/>
                <a:gd name="T22" fmla="*/ 35 w 331"/>
                <a:gd name="T23" fmla="*/ 193 h 203"/>
                <a:gd name="T24" fmla="*/ 17 w 331"/>
                <a:gd name="T25" fmla="*/ 175 h 203"/>
                <a:gd name="T26" fmla="*/ 17 w 331"/>
                <a:gd name="T27" fmla="*/ 28 h 203"/>
                <a:gd name="T28" fmla="*/ 35 w 331"/>
                <a:gd name="T29" fmla="*/ 10 h 203"/>
                <a:gd name="T30" fmla="*/ 296 w 331"/>
                <a:gd name="T31" fmla="*/ 10 h 203"/>
                <a:gd name="T32" fmla="*/ 315 w 331"/>
                <a:gd name="T33" fmla="*/ 28 h 203"/>
                <a:gd name="T34" fmla="*/ 315 w 331"/>
                <a:gd name="T35" fmla="*/ 17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1" h="203">
                  <a:moveTo>
                    <a:pt x="311" y="0"/>
                  </a:moveTo>
                  <a:cubicBezTo>
                    <a:pt x="20" y="0"/>
                    <a:pt x="20" y="0"/>
                    <a:pt x="20" y="0"/>
                  </a:cubicBezTo>
                  <a:cubicBezTo>
                    <a:pt x="9" y="0"/>
                    <a:pt x="0" y="9"/>
                    <a:pt x="0" y="20"/>
                  </a:cubicBezTo>
                  <a:cubicBezTo>
                    <a:pt x="0" y="183"/>
                    <a:pt x="0" y="183"/>
                    <a:pt x="0" y="183"/>
                  </a:cubicBezTo>
                  <a:cubicBezTo>
                    <a:pt x="0" y="194"/>
                    <a:pt x="9" y="203"/>
                    <a:pt x="20" y="203"/>
                  </a:cubicBezTo>
                  <a:cubicBezTo>
                    <a:pt x="311" y="203"/>
                    <a:pt x="311" y="203"/>
                    <a:pt x="311" y="203"/>
                  </a:cubicBezTo>
                  <a:cubicBezTo>
                    <a:pt x="322" y="203"/>
                    <a:pt x="331" y="194"/>
                    <a:pt x="331" y="183"/>
                  </a:cubicBezTo>
                  <a:cubicBezTo>
                    <a:pt x="331" y="20"/>
                    <a:pt x="331" y="20"/>
                    <a:pt x="331" y="20"/>
                  </a:cubicBezTo>
                  <a:cubicBezTo>
                    <a:pt x="331" y="9"/>
                    <a:pt x="322" y="0"/>
                    <a:pt x="311" y="0"/>
                  </a:cubicBezTo>
                  <a:close/>
                  <a:moveTo>
                    <a:pt x="315" y="175"/>
                  </a:moveTo>
                  <a:cubicBezTo>
                    <a:pt x="315" y="185"/>
                    <a:pt x="306" y="193"/>
                    <a:pt x="296" y="193"/>
                  </a:cubicBezTo>
                  <a:cubicBezTo>
                    <a:pt x="35" y="193"/>
                    <a:pt x="35" y="193"/>
                    <a:pt x="35" y="193"/>
                  </a:cubicBezTo>
                  <a:cubicBezTo>
                    <a:pt x="25" y="193"/>
                    <a:pt x="17" y="185"/>
                    <a:pt x="17" y="175"/>
                  </a:cubicBezTo>
                  <a:cubicBezTo>
                    <a:pt x="17" y="28"/>
                    <a:pt x="17" y="28"/>
                    <a:pt x="17" y="28"/>
                  </a:cubicBezTo>
                  <a:cubicBezTo>
                    <a:pt x="17" y="18"/>
                    <a:pt x="25" y="10"/>
                    <a:pt x="35" y="10"/>
                  </a:cubicBezTo>
                  <a:cubicBezTo>
                    <a:pt x="296" y="10"/>
                    <a:pt x="296" y="10"/>
                    <a:pt x="296" y="10"/>
                  </a:cubicBezTo>
                  <a:cubicBezTo>
                    <a:pt x="306" y="10"/>
                    <a:pt x="315" y="18"/>
                    <a:pt x="315" y="28"/>
                  </a:cubicBezTo>
                  <a:lnTo>
                    <a:pt x="315"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Freeform 16"/>
            <p:cNvSpPr>
              <a:spLocks noEditPoints="1"/>
            </p:cNvSpPr>
            <p:nvPr/>
          </p:nvSpPr>
          <p:spPr bwMode="auto">
            <a:xfrm>
              <a:off x="3800828" y="3985275"/>
              <a:ext cx="1053394" cy="651460"/>
            </a:xfrm>
            <a:custGeom>
              <a:avLst/>
              <a:gdLst>
                <a:gd name="T0" fmla="*/ 279 w 298"/>
                <a:gd name="T1" fmla="*/ 0 h 183"/>
                <a:gd name="T2" fmla="*/ 18 w 298"/>
                <a:gd name="T3" fmla="*/ 0 h 183"/>
                <a:gd name="T4" fmla="*/ 0 w 298"/>
                <a:gd name="T5" fmla="*/ 18 h 183"/>
                <a:gd name="T6" fmla="*/ 0 w 298"/>
                <a:gd name="T7" fmla="*/ 165 h 183"/>
                <a:gd name="T8" fmla="*/ 18 w 298"/>
                <a:gd name="T9" fmla="*/ 183 h 183"/>
                <a:gd name="T10" fmla="*/ 279 w 298"/>
                <a:gd name="T11" fmla="*/ 183 h 183"/>
                <a:gd name="T12" fmla="*/ 298 w 298"/>
                <a:gd name="T13" fmla="*/ 165 h 183"/>
                <a:gd name="T14" fmla="*/ 298 w 298"/>
                <a:gd name="T15" fmla="*/ 18 h 183"/>
                <a:gd name="T16" fmla="*/ 279 w 298"/>
                <a:gd name="T17" fmla="*/ 0 h 183"/>
                <a:gd name="T18" fmla="*/ 287 w 298"/>
                <a:gd name="T19" fmla="*/ 40 h 183"/>
                <a:gd name="T20" fmla="*/ 233 w 298"/>
                <a:gd name="T21" fmla="*/ 98 h 183"/>
                <a:gd name="T22" fmla="*/ 232 w 298"/>
                <a:gd name="T23" fmla="*/ 98 h 183"/>
                <a:gd name="T24" fmla="*/ 232 w 298"/>
                <a:gd name="T25" fmla="*/ 98 h 183"/>
                <a:gd name="T26" fmla="*/ 232 w 298"/>
                <a:gd name="T27" fmla="*/ 98 h 183"/>
                <a:gd name="T28" fmla="*/ 231 w 298"/>
                <a:gd name="T29" fmla="*/ 98 h 183"/>
                <a:gd name="T30" fmla="*/ 228 w 298"/>
                <a:gd name="T31" fmla="*/ 100 h 183"/>
                <a:gd name="T32" fmla="*/ 226 w 298"/>
                <a:gd name="T33" fmla="*/ 99 h 183"/>
                <a:gd name="T34" fmla="*/ 221 w 298"/>
                <a:gd name="T35" fmla="*/ 96 h 183"/>
                <a:gd name="T36" fmla="*/ 198 w 298"/>
                <a:gd name="T37" fmla="*/ 73 h 183"/>
                <a:gd name="T38" fmla="*/ 158 w 298"/>
                <a:gd name="T39" fmla="*/ 131 h 183"/>
                <a:gd name="T40" fmla="*/ 149 w 298"/>
                <a:gd name="T41" fmla="*/ 133 h 183"/>
                <a:gd name="T42" fmla="*/ 147 w 298"/>
                <a:gd name="T43" fmla="*/ 130 h 183"/>
                <a:gd name="T44" fmla="*/ 144 w 298"/>
                <a:gd name="T45" fmla="*/ 128 h 183"/>
                <a:gd name="T46" fmla="*/ 117 w 298"/>
                <a:gd name="T47" fmla="*/ 101 h 183"/>
                <a:gd name="T48" fmla="*/ 18 w 298"/>
                <a:gd name="T49" fmla="*/ 163 h 183"/>
                <a:gd name="T50" fmla="*/ 9 w 298"/>
                <a:gd name="T51" fmla="*/ 161 h 183"/>
                <a:gd name="T52" fmla="*/ 11 w 298"/>
                <a:gd name="T53" fmla="*/ 152 h 183"/>
                <a:gd name="T54" fmla="*/ 115 w 298"/>
                <a:gd name="T55" fmla="*/ 87 h 183"/>
                <a:gd name="T56" fmla="*/ 118 w 298"/>
                <a:gd name="T57" fmla="*/ 86 h 183"/>
                <a:gd name="T58" fmla="*/ 123 w 298"/>
                <a:gd name="T59" fmla="*/ 88 h 183"/>
                <a:gd name="T60" fmla="*/ 152 w 298"/>
                <a:gd name="T61" fmla="*/ 117 h 183"/>
                <a:gd name="T62" fmla="*/ 191 w 298"/>
                <a:gd name="T63" fmla="*/ 60 h 183"/>
                <a:gd name="T64" fmla="*/ 196 w 298"/>
                <a:gd name="T65" fmla="*/ 57 h 183"/>
                <a:gd name="T66" fmla="*/ 204 w 298"/>
                <a:gd name="T67" fmla="*/ 61 h 183"/>
                <a:gd name="T68" fmla="*/ 227 w 298"/>
                <a:gd name="T69" fmla="*/ 84 h 183"/>
                <a:gd name="T70" fmla="*/ 278 w 298"/>
                <a:gd name="T71" fmla="*/ 31 h 183"/>
                <a:gd name="T72" fmla="*/ 287 w 298"/>
                <a:gd name="T73" fmla="*/ 31 h 183"/>
                <a:gd name="T74" fmla="*/ 287 w 298"/>
                <a:gd name="T75" fmla="*/ 4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8" h="183">
                  <a:moveTo>
                    <a:pt x="279" y="0"/>
                  </a:moveTo>
                  <a:cubicBezTo>
                    <a:pt x="18" y="0"/>
                    <a:pt x="18" y="0"/>
                    <a:pt x="18" y="0"/>
                  </a:cubicBezTo>
                  <a:cubicBezTo>
                    <a:pt x="8" y="0"/>
                    <a:pt x="0" y="8"/>
                    <a:pt x="0" y="18"/>
                  </a:cubicBezTo>
                  <a:cubicBezTo>
                    <a:pt x="0" y="165"/>
                    <a:pt x="0" y="165"/>
                    <a:pt x="0" y="165"/>
                  </a:cubicBezTo>
                  <a:cubicBezTo>
                    <a:pt x="0" y="175"/>
                    <a:pt x="8" y="183"/>
                    <a:pt x="18" y="183"/>
                  </a:cubicBezTo>
                  <a:cubicBezTo>
                    <a:pt x="279" y="183"/>
                    <a:pt x="279" y="183"/>
                    <a:pt x="279" y="183"/>
                  </a:cubicBezTo>
                  <a:cubicBezTo>
                    <a:pt x="289" y="183"/>
                    <a:pt x="298" y="175"/>
                    <a:pt x="298" y="165"/>
                  </a:cubicBezTo>
                  <a:cubicBezTo>
                    <a:pt x="298" y="18"/>
                    <a:pt x="298" y="18"/>
                    <a:pt x="298" y="18"/>
                  </a:cubicBezTo>
                  <a:cubicBezTo>
                    <a:pt x="298" y="8"/>
                    <a:pt x="289" y="0"/>
                    <a:pt x="279" y="0"/>
                  </a:cubicBezTo>
                  <a:close/>
                  <a:moveTo>
                    <a:pt x="287" y="40"/>
                  </a:moveTo>
                  <a:cubicBezTo>
                    <a:pt x="233" y="98"/>
                    <a:pt x="233" y="98"/>
                    <a:pt x="233" y="98"/>
                  </a:cubicBezTo>
                  <a:cubicBezTo>
                    <a:pt x="232" y="98"/>
                    <a:pt x="232" y="98"/>
                    <a:pt x="232" y="98"/>
                  </a:cubicBezTo>
                  <a:cubicBezTo>
                    <a:pt x="232" y="98"/>
                    <a:pt x="232" y="98"/>
                    <a:pt x="232" y="98"/>
                  </a:cubicBezTo>
                  <a:cubicBezTo>
                    <a:pt x="232" y="98"/>
                    <a:pt x="232" y="98"/>
                    <a:pt x="232" y="98"/>
                  </a:cubicBezTo>
                  <a:cubicBezTo>
                    <a:pt x="232" y="98"/>
                    <a:pt x="232" y="98"/>
                    <a:pt x="231" y="98"/>
                  </a:cubicBezTo>
                  <a:cubicBezTo>
                    <a:pt x="231" y="99"/>
                    <a:pt x="229" y="100"/>
                    <a:pt x="228" y="100"/>
                  </a:cubicBezTo>
                  <a:cubicBezTo>
                    <a:pt x="227" y="100"/>
                    <a:pt x="226" y="99"/>
                    <a:pt x="226" y="99"/>
                  </a:cubicBezTo>
                  <a:cubicBezTo>
                    <a:pt x="224" y="99"/>
                    <a:pt x="222" y="98"/>
                    <a:pt x="221" y="96"/>
                  </a:cubicBezTo>
                  <a:cubicBezTo>
                    <a:pt x="198" y="73"/>
                    <a:pt x="198" y="73"/>
                    <a:pt x="198" y="73"/>
                  </a:cubicBezTo>
                  <a:cubicBezTo>
                    <a:pt x="158" y="131"/>
                    <a:pt x="158" y="131"/>
                    <a:pt x="158" y="131"/>
                  </a:cubicBezTo>
                  <a:cubicBezTo>
                    <a:pt x="156" y="134"/>
                    <a:pt x="152" y="135"/>
                    <a:pt x="149" y="133"/>
                  </a:cubicBezTo>
                  <a:cubicBezTo>
                    <a:pt x="148" y="132"/>
                    <a:pt x="147" y="131"/>
                    <a:pt x="147" y="130"/>
                  </a:cubicBezTo>
                  <a:cubicBezTo>
                    <a:pt x="146" y="129"/>
                    <a:pt x="145" y="129"/>
                    <a:pt x="144" y="128"/>
                  </a:cubicBezTo>
                  <a:cubicBezTo>
                    <a:pt x="117" y="101"/>
                    <a:pt x="117" y="101"/>
                    <a:pt x="117" y="101"/>
                  </a:cubicBezTo>
                  <a:cubicBezTo>
                    <a:pt x="18" y="163"/>
                    <a:pt x="18" y="163"/>
                    <a:pt x="18" y="163"/>
                  </a:cubicBezTo>
                  <a:cubicBezTo>
                    <a:pt x="15" y="165"/>
                    <a:pt x="11" y="164"/>
                    <a:pt x="9" y="161"/>
                  </a:cubicBezTo>
                  <a:cubicBezTo>
                    <a:pt x="7" y="158"/>
                    <a:pt x="8" y="154"/>
                    <a:pt x="11" y="152"/>
                  </a:cubicBezTo>
                  <a:cubicBezTo>
                    <a:pt x="115" y="87"/>
                    <a:pt x="115" y="87"/>
                    <a:pt x="115" y="87"/>
                  </a:cubicBezTo>
                  <a:cubicBezTo>
                    <a:pt x="116" y="86"/>
                    <a:pt x="117" y="86"/>
                    <a:pt x="118" y="86"/>
                  </a:cubicBezTo>
                  <a:cubicBezTo>
                    <a:pt x="120" y="86"/>
                    <a:pt x="122" y="87"/>
                    <a:pt x="123" y="88"/>
                  </a:cubicBezTo>
                  <a:cubicBezTo>
                    <a:pt x="152" y="117"/>
                    <a:pt x="152" y="117"/>
                    <a:pt x="152" y="117"/>
                  </a:cubicBezTo>
                  <a:cubicBezTo>
                    <a:pt x="191" y="60"/>
                    <a:pt x="191" y="60"/>
                    <a:pt x="191" y="60"/>
                  </a:cubicBezTo>
                  <a:cubicBezTo>
                    <a:pt x="192" y="58"/>
                    <a:pt x="194" y="57"/>
                    <a:pt x="196" y="57"/>
                  </a:cubicBezTo>
                  <a:cubicBezTo>
                    <a:pt x="199" y="57"/>
                    <a:pt x="202" y="58"/>
                    <a:pt x="204" y="61"/>
                  </a:cubicBezTo>
                  <a:cubicBezTo>
                    <a:pt x="227" y="84"/>
                    <a:pt x="227" y="84"/>
                    <a:pt x="227" y="84"/>
                  </a:cubicBezTo>
                  <a:cubicBezTo>
                    <a:pt x="278" y="31"/>
                    <a:pt x="278" y="31"/>
                    <a:pt x="278" y="31"/>
                  </a:cubicBezTo>
                  <a:cubicBezTo>
                    <a:pt x="280" y="28"/>
                    <a:pt x="284" y="28"/>
                    <a:pt x="287" y="31"/>
                  </a:cubicBezTo>
                  <a:cubicBezTo>
                    <a:pt x="289" y="33"/>
                    <a:pt x="290" y="37"/>
                    <a:pt x="287"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0" name="TextBox 34"/>
          <p:cNvSpPr txBox="1"/>
          <p:nvPr/>
        </p:nvSpPr>
        <p:spPr>
          <a:xfrm>
            <a:off x="1031485" y="3825070"/>
            <a:ext cx="10158058" cy="737235"/>
          </a:xfrm>
          <a:prstGeom prst="rect">
            <a:avLst/>
          </a:prstGeom>
          <a:noFill/>
        </p:spPr>
        <p:txBody>
          <a:bodyPr wrap="square" rtlCol="0">
            <a:spAutoFit/>
          </a:bodyPr>
          <a:lstStyle>
            <a:defPPr>
              <a:defRPr lang="id-ID"/>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just">
              <a:lnSpc>
                <a:spcPct val="150000"/>
              </a:lnSpc>
            </a:pPr>
            <a:r>
              <a:rPr lang="en-US" sz="1400" dirty="0">
                <a:solidFill>
                  <a:schemeClr val="bg1">
                    <a:lumMod val="50000"/>
                  </a:schemeClr>
                </a:solidFill>
                <a:latin typeface="微软雅黑" panose="020B0503020204020204" pitchFamily="34" charset="-122"/>
                <a:ea typeface="微软雅黑" panose="020B0503020204020204" pitchFamily="34" charset="-122"/>
                <a:sym typeface="+mn-ea"/>
              </a:rPr>
              <a:t>       </a:t>
            </a: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mn-ea"/>
              </a:rPr>
              <a:t>从此远离人肉试温，不让水杯与你互相伤害。与您随行，可以为您焖一颗完美的鸡蛋让您的早餐更有营养。您也可以带一杯好茶，快节奏里品味慢生活。做一杯</a:t>
            </a:r>
            <a:r>
              <a:rPr lang="en-US" altLang="zh-CN" sz="1400" dirty="0">
                <a:solidFill>
                  <a:schemeClr val="bg1">
                    <a:lumMod val="50000"/>
                  </a:schemeClr>
                </a:solidFill>
                <a:latin typeface="微软雅黑" panose="020B0503020204020204" pitchFamily="34" charset="-122"/>
                <a:ea typeface="微软雅黑" panose="020B0503020204020204" pitchFamily="34" charset="-122"/>
                <a:sym typeface="+mn-ea"/>
              </a:rPr>
              <a:t>Detox Water</a:t>
            </a: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mn-ea"/>
              </a:rPr>
              <a:t>，是时尚，更是健康。随时随地，更多可能。</a:t>
            </a:r>
            <a:endParaRPr lang="zh-CN" altLang="en-US" sz="14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22" name="TextBox 263"/>
          <p:cNvSpPr txBox="1"/>
          <p:nvPr/>
        </p:nvSpPr>
        <p:spPr>
          <a:xfrm>
            <a:off x="1797050" y="2550160"/>
            <a:ext cx="993140" cy="333375"/>
          </a:xfrm>
          <a:prstGeom prst="rect">
            <a:avLst/>
          </a:prstGeom>
          <a:noFill/>
        </p:spPr>
        <p:txBody>
          <a:bodyPr wrap="square" rtlCol="0">
            <a:spAutoFit/>
          </a:bodyPr>
          <a:lstStyle/>
          <a:p>
            <a:pPr>
              <a:lnSpc>
                <a:spcPct val="150000"/>
              </a:lnSpc>
            </a:pPr>
            <a:r>
              <a:rPr lang="zh-CN" altLang="en-US" sz="1050" b="1" dirty="0">
                <a:solidFill>
                  <a:schemeClr val="bg1">
                    <a:lumMod val="50000"/>
                  </a:schemeClr>
                </a:solidFill>
                <a:latin typeface="微软雅黑" panose="020B0503020204020204" pitchFamily="34" charset="-122"/>
                <a:ea typeface="微软雅黑" panose="020B0503020204020204" pitchFamily="34" charset="-122"/>
              </a:rPr>
              <a:t>吻吻鱼</a:t>
            </a:r>
            <a:endParaRPr lang="zh-CN" altLang="en-US" sz="105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TextBox 267"/>
          <p:cNvSpPr txBox="1"/>
          <p:nvPr/>
        </p:nvSpPr>
        <p:spPr>
          <a:xfrm>
            <a:off x="4632960" y="2550160"/>
            <a:ext cx="4128770" cy="333375"/>
          </a:xfrm>
          <a:prstGeom prst="rect">
            <a:avLst/>
          </a:prstGeom>
          <a:noFill/>
        </p:spPr>
        <p:txBody>
          <a:bodyPr wrap="square" rtlCol="0">
            <a:spAutoFit/>
          </a:bodyPr>
          <a:lstStyle/>
          <a:p>
            <a:pPr algn="l">
              <a:lnSpc>
                <a:spcPct val="15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知冷知热，生活有度。反转一下，水温即刻显示。</a:t>
            </a:r>
            <a:endParaRPr lang="zh-CN" altLang="en-US" sz="10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270"/>
          <p:cNvSpPr txBox="1"/>
          <p:nvPr/>
        </p:nvSpPr>
        <p:spPr>
          <a:xfrm>
            <a:off x="8999220" y="2550160"/>
            <a:ext cx="2400300" cy="333375"/>
          </a:xfrm>
          <a:prstGeom prst="rect">
            <a:avLst/>
          </a:prstGeom>
          <a:noFill/>
        </p:spPr>
        <p:txBody>
          <a:bodyPr wrap="square" rtlCol="0">
            <a:spAutoFit/>
          </a:bodyPr>
          <a:lstStyle/>
          <a:p>
            <a:pPr>
              <a:lnSpc>
                <a:spcPct val="15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杭州吻吻鱼科技有限公司</a:t>
            </a:r>
            <a:endParaRPr lang="zh-CN" altLang="en-US" sz="105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 presetClass="entr" presetSubtype="4" fill="hold" nodeType="withEffect">
                                  <p:stCondLst>
                                    <p:cond delay="20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60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ppt_x"/>
                                          </p:val>
                                        </p:tav>
                                        <p:tav tm="100000">
                                          <p:val>
                                            <p:strVal val="#ppt_x"/>
                                          </p:val>
                                        </p:tav>
                                      </p:tavLst>
                                    </p:anim>
                                    <p:anim calcmode="lin" valueType="num">
                                      <p:cBhvr additive="base">
                                        <p:cTn id="15" dur="500" fill="hold"/>
                                        <p:tgtEl>
                                          <p:spTgt spid="16"/>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100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57a94e23fc8b12f2718b72c3-1-p750x422"/>
          <p:cNvPicPr>
            <a:picLocks noChangeAspect="1"/>
          </p:cNvPicPr>
          <p:nvPr/>
        </p:nvPicPr>
        <p:blipFill>
          <a:blip r:embed="rId1"/>
          <a:stretch>
            <a:fillRect/>
          </a:stretch>
        </p:blipFill>
        <p:spPr>
          <a:xfrm>
            <a:off x="309880" y="2202815"/>
            <a:ext cx="6682105" cy="3759835"/>
          </a:xfrm>
          <a:prstGeom prst="rect">
            <a:avLst/>
          </a:prstGeom>
        </p:spPr>
      </p:pic>
      <p:pic>
        <p:nvPicPr>
          <p:cNvPr id="4" name="图片 3" descr="201610251553382737"/>
          <p:cNvPicPr>
            <a:picLocks noChangeAspect="1"/>
          </p:cNvPicPr>
          <p:nvPr/>
        </p:nvPicPr>
        <p:blipFill>
          <a:blip r:embed="rId2"/>
          <a:stretch>
            <a:fillRect/>
          </a:stretch>
        </p:blipFill>
        <p:spPr>
          <a:xfrm>
            <a:off x="7091680" y="2202815"/>
            <a:ext cx="4809490" cy="3760470"/>
          </a:xfrm>
          <a:prstGeom prst="rect">
            <a:avLst/>
          </a:prstGeom>
        </p:spPr>
      </p:pic>
      <p:sp>
        <p:nvSpPr>
          <p:cNvPr id="5" name="文本框 4"/>
          <p:cNvSpPr txBox="1"/>
          <p:nvPr/>
        </p:nvSpPr>
        <p:spPr>
          <a:xfrm>
            <a:off x="5327650" y="814070"/>
            <a:ext cx="3401695" cy="645160"/>
          </a:xfrm>
          <a:prstGeom prst="rect">
            <a:avLst/>
          </a:prstGeom>
          <a:noFill/>
        </p:spPr>
        <p:txBody>
          <a:bodyPr wrap="square" rtlCol="0">
            <a:spAutoFit/>
          </a:bodyPr>
          <a:p>
            <a:r>
              <a:rPr lang="zh-CN" altLang="en-US"/>
              <a:t>建议</a:t>
            </a:r>
            <a:r>
              <a:rPr lang="en-US" altLang="zh-CN"/>
              <a:t>UI</a:t>
            </a:r>
            <a:r>
              <a:rPr lang="zh-CN" altLang="en-US"/>
              <a:t>专门为产品类案例另做一份模板与</a:t>
            </a:r>
            <a:r>
              <a:rPr lang="en-US" altLang="zh-CN"/>
              <a:t>app</a:t>
            </a:r>
            <a:r>
              <a:rPr lang="zh-CN" altLang="en-US"/>
              <a:t>区分开。</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C:\Users\Administrator\Desktop\bt66\图片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
            <a:ext cx="12190413" cy="6859588"/>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1524000" y="1130486"/>
            <a:ext cx="9114972" cy="4597028"/>
          </a:xfrm>
          <a:prstGeom prst="rect">
            <a:avLst/>
          </a:prstGeom>
          <a:solidFill>
            <a:schemeClr val="bg2">
              <a:lumMod val="25000"/>
              <a:alpha val="82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5"/>
          <p:cNvSpPr txBox="1"/>
          <p:nvPr/>
        </p:nvSpPr>
        <p:spPr>
          <a:xfrm>
            <a:off x="2640483" y="3227443"/>
            <a:ext cx="6930102" cy="1061829"/>
          </a:xfrm>
          <a:prstGeom prst="rect">
            <a:avLst/>
          </a:prstGeom>
          <a:noFill/>
        </p:spPr>
        <p:txBody>
          <a:bodyPr wrap="none" rtlCol="0">
            <a:spAutoFit/>
          </a:bodyPr>
          <a:lstStyle/>
          <a:p>
            <a:pPr algn="ctr"/>
            <a:r>
              <a:rPr lang="zh-CN" altLang="en-US" sz="6300" dirty="0">
                <a:solidFill>
                  <a:schemeClr val="bg1">
                    <a:lumMod val="85000"/>
                  </a:schemeClr>
                </a:solidFill>
                <a:latin typeface="微软雅黑" panose="020B0503020204020204" pitchFamily="34" charset="-122"/>
                <a:ea typeface="微软雅黑" panose="020B0503020204020204" pitchFamily="34" charset="-122"/>
                <a:cs typeface="+mn-ea"/>
                <a:sym typeface="+mn-lt"/>
              </a:rPr>
              <a:t>谢谢您的</a:t>
            </a:r>
            <a:r>
              <a:rPr lang="zh-CN" altLang="en-US" sz="6300" b="1" dirty="0">
                <a:solidFill>
                  <a:schemeClr val="bg1">
                    <a:lumMod val="85000"/>
                  </a:schemeClr>
                </a:solidFill>
                <a:latin typeface="微软雅黑" panose="020B0503020204020204" pitchFamily="34" charset="-122"/>
                <a:ea typeface="微软雅黑" panose="020B0503020204020204" pitchFamily="34" charset="-122"/>
                <a:cs typeface="+mn-ea"/>
                <a:sym typeface="+mn-lt"/>
              </a:rPr>
              <a:t>观看指导</a:t>
            </a:r>
            <a:r>
              <a:rPr lang="en-US" altLang="zh-CN" sz="6300" b="1" dirty="0">
                <a:solidFill>
                  <a:schemeClr val="bg1">
                    <a:lumMod val="85000"/>
                  </a:schemeClr>
                </a:solidFill>
                <a:latin typeface="微软雅黑" panose="020B0503020204020204" pitchFamily="34" charset="-122"/>
                <a:ea typeface="微软雅黑" panose="020B0503020204020204" pitchFamily="34" charset="-122"/>
                <a:cs typeface="+mn-ea"/>
                <a:sym typeface="+mn-lt"/>
              </a:rPr>
              <a:t>!</a:t>
            </a:r>
            <a:endParaRPr lang="zh-CN" altLang="en-US" sz="6300" b="1" dirty="0">
              <a:solidFill>
                <a:schemeClr val="bg1">
                  <a:lumMod val="85000"/>
                </a:schemeClr>
              </a:solidFill>
              <a:latin typeface="微软雅黑" panose="020B0503020204020204" pitchFamily="34" charset="-122"/>
              <a:ea typeface="微软雅黑" panose="020B0503020204020204" pitchFamily="34" charset="-122"/>
              <a:cs typeface="+mn-ea"/>
              <a:sym typeface="+mn-lt"/>
            </a:endParaRPr>
          </a:p>
        </p:txBody>
      </p:sp>
      <p:sp>
        <p:nvSpPr>
          <p:cNvPr id="19" name="圆角矩形 18"/>
          <p:cNvSpPr/>
          <p:nvPr/>
        </p:nvSpPr>
        <p:spPr>
          <a:xfrm>
            <a:off x="3072456" y="4617998"/>
            <a:ext cx="6066162" cy="41389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矩形 25"/>
          <p:cNvSpPr/>
          <p:nvPr/>
        </p:nvSpPr>
        <p:spPr>
          <a:xfrm>
            <a:off x="2885857" y="4615580"/>
            <a:ext cx="6439361" cy="429895"/>
          </a:xfrm>
          <a:prstGeom prst="rect">
            <a:avLst/>
          </a:prstGeom>
        </p:spPr>
        <p:txBody>
          <a:bodyPr wrap="square">
            <a:spAutoFit/>
          </a:bodyPr>
          <a:lstStyle/>
          <a:p>
            <a:pPr algn="ctr"/>
            <a:r>
              <a:rPr lang="en-US" altLang="zh-CN" sz="2200" dirty="0">
                <a:solidFill>
                  <a:schemeClr val="bg1">
                    <a:lumMod val="50000"/>
                  </a:schemeClr>
                </a:solidFill>
                <a:latin typeface="微软雅黑" panose="020B0503020204020204" pitchFamily="34" charset="-122"/>
                <a:ea typeface="微软雅黑" panose="020B0503020204020204" pitchFamily="34" charset="-122"/>
              </a:rPr>
              <a:t>Powered By MilltonW</a:t>
            </a:r>
            <a:endParaRPr lang="en-US" altLang="zh-CN" sz="22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27" name="直接连接符 26"/>
          <p:cNvCxnSpPr/>
          <p:nvPr/>
        </p:nvCxnSpPr>
        <p:spPr>
          <a:xfrm>
            <a:off x="9112592" y="4817874"/>
            <a:ext cx="8026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284355" y="4824943"/>
            <a:ext cx="8026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5"/>
          <p:cNvSpPr txBox="1"/>
          <p:nvPr/>
        </p:nvSpPr>
        <p:spPr>
          <a:xfrm>
            <a:off x="4239609" y="1539563"/>
            <a:ext cx="3820277" cy="1862048"/>
          </a:xfrm>
          <a:prstGeom prst="rect">
            <a:avLst/>
          </a:prstGeom>
          <a:noFill/>
        </p:spPr>
        <p:txBody>
          <a:bodyPr wrap="none" rtlCol="0">
            <a:spAutoFit/>
          </a:bodyPr>
          <a:lstStyle/>
          <a:p>
            <a:pPr algn="ctr"/>
            <a:r>
              <a:rPr lang="en-US" altLang="zh-CN" sz="11200" b="1" dirty="0">
                <a:solidFill>
                  <a:schemeClr val="bg1">
                    <a:lumMod val="85000"/>
                  </a:schemeClr>
                </a:solidFill>
                <a:latin typeface="微软雅黑" panose="020B0503020204020204" pitchFamily="34" charset="-122"/>
                <a:ea typeface="微软雅黑" panose="020B0503020204020204" pitchFamily="34" charset="-122"/>
                <a:cs typeface="+mn-ea"/>
                <a:sym typeface="+mn-lt"/>
              </a:rPr>
              <a:t>2017</a:t>
            </a:r>
            <a:endParaRPr lang="zh-CN" altLang="en-US" sz="11200" b="1" dirty="0">
              <a:solidFill>
                <a:schemeClr val="bg1">
                  <a:lumMod val="8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750"/>
                                        <p:tgtEl>
                                          <p:spTgt spid="16"/>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750"/>
                                        <p:tgtEl>
                                          <p:spTgt spid="17"/>
                                        </p:tgtEl>
                                      </p:cBhvr>
                                    </p:animEffect>
                                    <p:anim calcmode="lin" valueType="num">
                                      <p:cBhvr>
                                        <p:cTn id="12" dur="750" fill="hold"/>
                                        <p:tgtEl>
                                          <p:spTgt spid="17"/>
                                        </p:tgtEl>
                                        <p:attrNameLst>
                                          <p:attrName>ppt_x</p:attrName>
                                        </p:attrNameLst>
                                      </p:cBhvr>
                                      <p:tavLst>
                                        <p:tav tm="0">
                                          <p:val>
                                            <p:strVal val="#ppt_x"/>
                                          </p:val>
                                        </p:tav>
                                        <p:tav tm="100000">
                                          <p:val>
                                            <p:strVal val="#ppt_x"/>
                                          </p:val>
                                        </p:tav>
                                      </p:tavLst>
                                    </p:anim>
                                    <p:anim calcmode="lin" valueType="num">
                                      <p:cBhvr>
                                        <p:cTn id="13" dur="750" fill="hold"/>
                                        <p:tgtEl>
                                          <p:spTgt spid="17"/>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42"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500" fill="hold"/>
                                        <p:tgtEl>
                                          <p:spTgt spid="18"/>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anim calcmode="lin" valueType="num">
                                      <p:cBhvr>
                                        <p:cTn id="24" dur="500" fill="hold"/>
                                        <p:tgtEl>
                                          <p:spTgt spid="19"/>
                                        </p:tgtEl>
                                        <p:attrNameLst>
                                          <p:attrName>ppt_x</p:attrName>
                                        </p:attrNameLst>
                                      </p:cBhvr>
                                      <p:tavLst>
                                        <p:tav tm="0">
                                          <p:val>
                                            <p:strVal val="#ppt_x"/>
                                          </p:val>
                                        </p:tav>
                                        <p:tav tm="100000">
                                          <p:val>
                                            <p:strVal val="#ppt_x"/>
                                          </p:val>
                                        </p:tav>
                                      </p:tavLst>
                                    </p:anim>
                                    <p:anim calcmode="lin" valueType="num">
                                      <p:cBhvr>
                                        <p:cTn id="25" dur="500" fill="hold"/>
                                        <p:tgtEl>
                                          <p:spTgt spid="19"/>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750"/>
                                        <p:tgtEl>
                                          <p:spTgt spid="26"/>
                                        </p:tgtEl>
                                      </p:cBhvr>
                                    </p:animEffect>
                                    <p:anim calcmode="lin" valueType="num">
                                      <p:cBhvr>
                                        <p:cTn id="30" dur="750" fill="hold"/>
                                        <p:tgtEl>
                                          <p:spTgt spid="26"/>
                                        </p:tgtEl>
                                        <p:attrNameLst>
                                          <p:attrName>ppt_x</p:attrName>
                                        </p:attrNameLst>
                                      </p:cBhvr>
                                      <p:tavLst>
                                        <p:tav tm="0">
                                          <p:val>
                                            <p:strVal val="#ppt_x"/>
                                          </p:val>
                                        </p:tav>
                                        <p:tav tm="100000">
                                          <p:val>
                                            <p:strVal val="#ppt_x"/>
                                          </p:val>
                                        </p:tav>
                                      </p:tavLst>
                                    </p:anim>
                                    <p:anim calcmode="lin" valueType="num">
                                      <p:cBhvr>
                                        <p:cTn id="31" dur="750" fill="hold"/>
                                        <p:tgtEl>
                                          <p:spTgt spid="26"/>
                                        </p:tgtEl>
                                        <p:attrNameLst>
                                          <p:attrName>ppt_y</p:attrName>
                                        </p:attrNameLst>
                                      </p:cBhvr>
                                      <p:tavLst>
                                        <p:tav tm="0">
                                          <p:val>
                                            <p:strVal val="#ppt_y+.1"/>
                                          </p:val>
                                        </p:tav>
                                        <p:tav tm="100000">
                                          <p:val>
                                            <p:strVal val="#ppt_y"/>
                                          </p:val>
                                        </p:tav>
                                      </p:tavLst>
                                    </p:anim>
                                  </p:childTnLst>
                                </p:cTn>
                              </p:par>
                              <p:par>
                                <p:cTn id="32" presetID="22" presetClass="entr" presetSubtype="4"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par>
                                <p:cTn id="35" presetID="22" presetClass="entr" presetSubtype="4"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down)">
                                      <p:cBhvr>
                                        <p:cTn id="37" dur="500"/>
                                        <p:tgtEl>
                                          <p:spTgt spid="28"/>
                                        </p:tgtEl>
                                      </p:cBhvr>
                                    </p:animEffect>
                                  </p:childTnLst>
                                </p:cTn>
                              </p:par>
                            </p:childTnLst>
                          </p:cTn>
                        </p:par>
                        <p:par>
                          <p:cTn id="38" fill="hold">
                            <p:stCondLst>
                              <p:cond delay="4000"/>
                            </p:stCondLst>
                            <p:childTnLst>
                              <p:par>
                                <p:cTn id="39" presetID="42" presetClass="entr" presetSubtype="0"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750"/>
                                        <p:tgtEl>
                                          <p:spTgt spid="29"/>
                                        </p:tgtEl>
                                      </p:cBhvr>
                                    </p:animEffect>
                                    <p:anim calcmode="lin" valueType="num">
                                      <p:cBhvr>
                                        <p:cTn id="42" dur="750" fill="hold"/>
                                        <p:tgtEl>
                                          <p:spTgt spid="29"/>
                                        </p:tgtEl>
                                        <p:attrNameLst>
                                          <p:attrName>ppt_x</p:attrName>
                                        </p:attrNameLst>
                                      </p:cBhvr>
                                      <p:tavLst>
                                        <p:tav tm="0">
                                          <p:val>
                                            <p:strVal val="#ppt_x"/>
                                          </p:val>
                                        </p:tav>
                                        <p:tav tm="100000">
                                          <p:val>
                                            <p:strVal val="#ppt_x"/>
                                          </p:val>
                                        </p:tav>
                                      </p:tavLst>
                                    </p:anim>
                                    <p:anim calcmode="lin" valueType="num">
                                      <p:cBhvr>
                                        <p:cTn id="43"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animBg="1"/>
      <p:bldP spid="26" grpId="0"/>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梯形 10"/>
          <p:cNvSpPr/>
          <p:nvPr/>
        </p:nvSpPr>
        <p:spPr>
          <a:xfrm rot="10800000">
            <a:off x="1393022" y="1190126"/>
            <a:ext cx="3091892" cy="4559076"/>
          </a:xfrm>
          <a:prstGeom prst="trapezoid">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305938" y="2194119"/>
            <a:ext cx="3259420" cy="2364863"/>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6600" b="1" dirty="0">
                <a:solidFill>
                  <a:schemeClr val="bg1">
                    <a:lumMod val="85000"/>
                  </a:schemeClr>
                </a:solidFill>
                <a:latin typeface="微软雅黑" panose="020B0503020204020204" pitchFamily="34" charset="-122"/>
                <a:ea typeface="微软雅黑" panose="020B0503020204020204" pitchFamily="34" charset="-122"/>
              </a:rPr>
              <a:t>ONE</a:t>
            </a:r>
            <a:endParaRPr lang="zh-CN" altLang="en-US" sz="2000" b="1" dirty="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4738330" y="2671104"/>
            <a:ext cx="6375580" cy="1170727"/>
            <a:chOff x="4738330" y="2671104"/>
            <a:chExt cx="6375580" cy="1170727"/>
          </a:xfrm>
        </p:grpSpPr>
        <p:sp>
          <p:nvSpPr>
            <p:cNvPr id="18" name="矩形 17"/>
            <p:cNvSpPr/>
            <p:nvPr/>
          </p:nvSpPr>
          <p:spPr>
            <a:xfrm>
              <a:off x="4738331" y="2671104"/>
              <a:ext cx="2621280" cy="829945"/>
            </a:xfrm>
            <a:prstGeom prst="rect">
              <a:avLst/>
            </a:prstGeom>
          </p:spPr>
          <p:txBody>
            <a:bodyPr wrap="none">
              <a:spAutoFit/>
            </a:bodyPr>
            <a:lstStyle/>
            <a:p>
              <a:r>
                <a:rPr kumimoji="1" lang="zh-CN" altLang="en-US" sz="4800" b="1" dirty="0">
                  <a:solidFill>
                    <a:schemeClr val="bg2">
                      <a:lumMod val="25000"/>
                    </a:schemeClr>
                  </a:solidFill>
                  <a:latin typeface="微软雅黑" panose="020B0503020204020204" pitchFamily="34" charset="-122"/>
                  <a:ea typeface="微软雅黑" panose="020B0503020204020204" pitchFamily="34" charset="-122"/>
                </a:rPr>
                <a:t>公司介绍</a:t>
              </a:r>
              <a:endParaRPr kumimoji="1" lang="zh-CN" altLang="en-US" sz="48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4738330" y="3482421"/>
              <a:ext cx="6375580" cy="359410"/>
            </a:xfrm>
            <a:prstGeom prst="rect">
              <a:avLst/>
            </a:prstGeom>
          </p:spPr>
          <p:txBody>
            <a:bodyPr wrap="square">
              <a:spAutoFit/>
            </a:bodyPr>
            <a:lstStyle/>
            <a:p>
              <a:pPr>
                <a:lnSpc>
                  <a:spcPct val="130000"/>
                </a:lnSpc>
              </a:pPr>
              <a:r>
                <a:rPr lang="zh-CN" altLang="en-US" sz="1335" dirty="0">
                  <a:solidFill>
                    <a:schemeClr val="bg2">
                      <a:lumMod val="25000"/>
                    </a:schemeClr>
                  </a:solidFill>
                  <a:latin typeface="微软雅黑" panose="020B0503020204020204" pitchFamily="34" charset="-122"/>
                  <a:ea typeface="微软雅黑" panose="020B0503020204020204" pitchFamily="34" charset="-122"/>
                </a:rPr>
                <a:t>包含公司简介，团队介绍，以及能力总览</a:t>
              </a:r>
              <a:endParaRPr lang="zh-CN" altLang="en-US" sz="1335" dirty="0">
                <a:solidFill>
                  <a:schemeClr val="bg2">
                    <a:lumMod val="2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anim calcmode="lin" valueType="num">
                                      <p:cBhvr>
                                        <p:cTn id="13" dur="500" fill="hold"/>
                                        <p:tgtEl>
                                          <p:spTgt spid="14"/>
                                        </p:tgtEl>
                                        <p:attrNameLst>
                                          <p:attrName>ppt_x</p:attrName>
                                        </p:attrNameLst>
                                      </p:cBhvr>
                                      <p:tavLst>
                                        <p:tav tm="0">
                                          <p:val>
                                            <p:strVal val="#ppt_x"/>
                                          </p:val>
                                        </p:tav>
                                        <p:tav tm="100000">
                                          <p:val>
                                            <p:strVal val="#ppt_x"/>
                                          </p:val>
                                        </p:tav>
                                      </p:tavLst>
                                    </p:anim>
                                    <p:anim calcmode="lin" valueType="num">
                                      <p:cBhvr>
                                        <p:cTn id="14" dur="50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758655" y="247557"/>
            <a:ext cx="4673600" cy="914400"/>
            <a:chOff x="3744685" y="348342"/>
            <a:chExt cx="4673600" cy="914400"/>
          </a:xfrm>
        </p:grpSpPr>
        <p:sp>
          <p:nvSpPr>
            <p:cNvPr id="2" name="矩形 1"/>
            <p:cNvSpPr/>
            <p:nvPr/>
          </p:nvSpPr>
          <p:spPr>
            <a:xfrm>
              <a:off x="3744685" y="348342"/>
              <a:ext cx="4673600" cy="9144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3"/>
            <p:cNvSpPr txBox="1"/>
            <p:nvPr/>
          </p:nvSpPr>
          <p:spPr>
            <a:xfrm>
              <a:off x="4495445" y="457786"/>
              <a:ext cx="3172081" cy="583565"/>
            </a:xfrm>
            <a:prstGeom prst="rect">
              <a:avLst/>
            </a:prstGeom>
            <a:noFill/>
          </p:spPr>
          <p:txBody>
            <a:bodyPr wrap="square" rtlCol="0">
              <a:spAutoFit/>
            </a:bodyPr>
            <a:lstStyle/>
            <a:p>
              <a:pPr algn="ctr"/>
              <a:r>
                <a:rPr lang="zh-CN" altLang="en-US" sz="3200" spc="300" dirty="0">
                  <a:solidFill>
                    <a:schemeClr val="bg1">
                      <a:lumMod val="85000"/>
                    </a:schemeClr>
                  </a:solidFill>
                  <a:latin typeface="微软雅黑" panose="020B0503020204020204" pitchFamily="34" charset="-122"/>
                  <a:ea typeface="微软雅黑" panose="020B0503020204020204" pitchFamily="34" charset="-122"/>
                </a:rPr>
                <a:t>公司介绍</a:t>
              </a:r>
              <a:endParaRPr lang="zh-CN" altLang="en-US" sz="3200" spc="30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5" name="矩形 4"/>
          <p:cNvSpPr/>
          <p:nvPr/>
        </p:nvSpPr>
        <p:spPr>
          <a:xfrm>
            <a:off x="1001395" y="1370330"/>
            <a:ext cx="5151755" cy="5243830"/>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矩形 5"/>
          <p:cNvSpPr/>
          <p:nvPr/>
        </p:nvSpPr>
        <p:spPr>
          <a:xfrm>
            <a:off x="6153150" y="1370330"/>
            <a:ext cx="5151755" cy="5243830"/>
          </a:xfrm>
          <a:prstGeom prst="rect">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 name="组合 6"/>
          <p:cNvGrpSpPr/>
          <p:nvPr/>
        </p:nvGrpSpPr>
        <p:grpSpPr>
          <a:xfrm>
            <a:off x="6937302" y="1534417"/>
            <a:ext cx="4061965" cy="252434"/>
            <a:chOff x="5410691" y="2117214"/>
            <a:chExt cx="3036195" cy="189282"/>
          </a:xfrm>
        </p:grpSpPr>
        <p:sp>
          <p:nvSpPr>
            <p:cNvPr id="8" name="矩形 7"/>
            <p:cNvSpPr>
              <a:spLocks noChangeArrowheads="1"/>
            </p:cNvSpPr>
            <p:nvPr/>
          </p:nvSpPr>
          <p:spPr bwMode="auto">
            <a:xfrm>
              <a:off x="5410691" y="2117214"/>
              <a:ext cx="746348" cy="18928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r>
                <a:rPr lang="zh-CN" altLang="en-US" sz="1600" b="1" cap="all" dirty="0">
                  <a:solidFill>
                    <a:schemeClr val="bg1">
                      <a:lumMod val="85000"/>
                    </a:schemeClr>
                  </a:solidFill>
                  <a:latin typeface="微软雅黑" panose="020B0503020204020204" pitchFamily="34" charset="-122"/>
                  <a:ea typeface="微软雅黑" panose="020B0503020204020204" pitchFamily="34" charset="-122"/>
                  <a:cs typeface="+mj-cs"/>
                </a:rPr>
                <a:t>关于我们</a:t>
              </a:r>
              <a:endParaRPr lang="zh-CN" altLang="en-US" sz="1600" b="1" cap="all" dirty="0">
                <a:solidFill>
                  <a:schemeClr val="bg1">
                    <a:lumMod val="85000"/>
                  </a:schemeClr>
                </a:solidFill>
                <a:latin typeface="微软雅黑" panose="020B0503020204020204" pitchFamily="34" charset="-122"/>
                <a:ea typeface="微软雅黑" panose="020B0503020204020204" pitchFamily="34" charset="-122"/>
                <a:cs typeface="+mj-cs"/>
              </a:endParaRPr>
            </a:p>
          </p:txBody>
        </p:sp>
        <p:cxnSp>
          <p:nvCxnSpPr>
            <p:cNvPr id="9" name="直接连接符 8"/>
            <p:cNvCxnSpPr/>
            <p:nvPr/>
          </p:nvCxnSpPr>
          <p:spPr>
            <a:xfrm>
              <a:off x="6083724" y="2211855"/>
              <a:ext cx="2363162" cy="0"/>
            </a:xfrm>
            <a:prstGeom prst="line">
              <a:avLst/>
            </a:prstGeom>
            <a:ln w="6350">
              <a:solidFill>
                <a:schemeClr val="tx1">
                  <a:lumMod val="65000"/>
                  <a:lumOff val="3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sp>
        <p:nvSpPr>
          <p:cNvPr id="10" name="TextBox 5"/>
          <p:cNvSpPr txBox="1"/>
          <p:nvPr/>
        </p:nvSpPr>
        <p:spPr>
          <a:xfrm>
            <a:off x="6444003" y="1860130"/>
            <a:ext cx="4651598" cy="1333500"/>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1200" dirty="0">
                <a:solidFill>
                  <a:schemeClr val="bg1">
                    <a:lumMod val="85000"/>
                  </a:schemeClr>
                </a:solidFill>
                <a:latin typeface="方正姚体" panose="02010601030101010101" pitchFamily="2" charset="-122"/>
                <a:ea typeface="方正姚体" panose="02010601030101010101" pitchFamily="2" charset="-122"/>
              </a:rPr>
              <a:t>杭州上行科技有限公司 简介：主要经营服务：计算机软硬件、电子产品、网络信息技术的技术开发、技术服务、技术咨询，计算机系统集成，网页设计；批发、零售：计算机软硬件，办公设备，电子产品（除专控）。， 我们始终坚持用户至上，用心服务于客户，坚持用自己的服务去打动客户，公司秉承“保证一流质量，保持一级信誉”的经营理念，坚持“客户第一”的原则为广大客户提供优质的服务。</a:t>
            </a:r>
            <a:endParaRPr lang="en-US" altLang="zh-CN" sz="1200" dirty="0">
              <a:solidFill>
                <a:schemeClr val="bg1">
                  <a:lumMod val="85000"/>
                </a:schemeClr>
              </a:solidFill>
              <a:latin typeface="方正姚体" panose="02010601030101010101" pitchFamily="2" charset="-122"/>
              <a:ea typeface="方正姚体" panose="02010601030101010101" pitchFamily="2" charset="-122"/>
            </a:endParaRPr>
          </a:p>
          <a:p>
            <a:endParaRPr lang="en-US" altLang="zh-CN" sz="1200" dirty="0">
              <a:solidFill>
                <a:schemeClr val="bg1">
                  <a:lumMod val="85000"/>
                </a:schemeClr>
              </a:solidFill>
              <a:latin typeface="方正姚体" panose="02010601030101010101" pitchFamily="2" charset="-122"/>
              <a:ea typeface="方正姚体" panose="02010601030101010101" pitchFamily="2" charset="-122"/>
            </a:endParaRPr>
          </a:p>
          <a:p>
            <a:endParaRPr lang="en-US" altLang="zh-CN" sz="1200" dirty="0">
              <a:solidFill>
                <a:schemeClr val="bg1">
                  <a:lumMod val="85000"/>
                </a:schemeClr>
              </a:solidFill>
              <a:latin typeface="方正姚体" panose="02010601030101010101" pitchFamily="2" charset="-122"/>
              <a:ea typeface="方正姚体" panose="02010601030101010101" pitchFamily="2" charset="-122"/>
            </a:endParaRPr>
          </a:p>
        </p:txBody>
      </p:sp>
      <p:grpSp>
        <p:nvGrpSpPr>
          <p:cNvPr id="11" name="组合 10"/>
          <p:cNvGrpSpPr/>
          <p:nvPr/>
        </p:nvGrpSpPr>
        <p:grpSpPr>
          <a:xfrm>
            <a:off x="6937302" y="3011701"/>
            <a:ext cx="4061965" cy="252434"/>
            <a:chOff x="5410691" y="2973772"/>
            <a:chExt cx="3036195" cy="189282"/>
          </a:xfrm>
        </p:grpSpPr>
        <p:sp>
          <p:nvSpPr>
            <p:cNvPr id="12" name="矩形 11"/>
            <p:cNvSpPr>
              <a:spLocks noChangeArrowheads="1"/>
            </p:cNvSpPr>
            <p:nvPr/>
          </p:nvSpPr>
          <p:spPr bwMode="auto">
            <a:xfrm>
              <a:off x="5410691" y="2973772"/>
              <a:ext cx="806537" cy="18928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r>
                <a:rPr lang="en-US" altLang="zh-CN" sz="1600" b="1" cap="all" dirty="0">
                  <a:solidFill>
                    <a:schemeClr val="bg1">
                      <a:lumMod val="85000"/>
                    </a:schemeClr>
                  </a:solidFill>
                  <a:latin typeface="微软雅黑" panose="020B0503020204020204" pitchFamily="34" charset="-122"/>
                  <a:ea typeface="微软雅黑" panose="020B0503020204020204" pitchFamily="34" charset="-122"/>
                  <a:cs typeface="+mj-cs"/>
                </a:rPr>
                <a:t>团队介绍</a:t>
              </a:r>
              <a:endParaRPr lang="en-US" altLang="zh-CN" sz="1600" b="1" cap="all" dirty="0">
                <a:solidFill>
                  <a:schemeClr val="bg1">
                    <a:lumMod val="85000"/>
                  </a:schemeClr>
                </a:solidFill>
                <a:latin typeface="微软雅黑" panose="020B0503020204020204" pitchFamily="34" charset="-122"/>
                <a:ea typeface="微软雅黑" panose="020B0503020204020204" pitchFamily="34" charset="-122"/>
                <a:cs typeface="+mj-cs"/>
              </a:endParaRPr>
            </a:p>
          </p:txBody>
        </p:sp>
        <p:cxnSp>
          <p:nvCxnSpPr>
            <p:cNvPr id="13" name="直接连接符 12"/>
            <p:cNvCxnSpPr/>
            <p:nvPr/>
          </p:nvCxnSpPr>
          <p:spPr>
            <a:xfrm>
              <a:off x="6083724" y="3068413"/>
              <a:ext cx="2363162" cy="0"/>
            </a:xfrm>
            <a:prstGeom prst="line">
              <a:avLst/>
            </a:prstGeom>
            <a:ln w="6350">
              <a:solidFill>
                <a:schemeClr val="tx1">
                  <a:lumMod val="65000"/>
                  <a:lumOff val="3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sp>
        <p:nvSpPr>
          <p:cNvPr id="14" name="TextBox 5"/>
          <p:cNvSpPr txBox="1"/>
          <p:nvPr/>
        </p:nvSpPr>
        <p:spPr>
          <a:xfrm>
            <a:off x="6444003" y="3350114"/>
            <a:ext cx="4651598" cy="1499870"/>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1200" dirty="0">
                <a:solidFill>
                  <a:schemeClr val="bg1">
                    <a:lumMod val="85000"/>
                  </a:schemeClr>
                </a:solidFill>
                <a:latin typeface="方正姚体" panose="02010601030101010101" pitchFamily="2" charset="-122"/>
                <a:ea typeface="方正姚体" panose="02010601030101010101" pitchFamily="2" charset="-122"/>
              </a:rPr>
              <a:t>公司拥有一支富有朝气的团队，我们的团队成员来自五湖四海，为了一个共同的梦想走到了一起。我们虽然拥有不同的性格、教育背景和工作经历，但都有一个共同的特点：热爱互联网。</a:t>
            </a:r>
            <a:endParaRPr lang="en-US" altLang="zh-CN" sz="1200" dirty="0">
              <a:solidFill>
                <a:schemeClr val="bg1">
                  <a:lumMod val="85000"/>
                </a:schemeClr>
              </a:solidFill>
              <a:latin typeface="方正姚体" panose="02010601030101010101" pitchFamily="2" charset="-122"/>
              <a:ea typeface="方正姚体" panose="02010601030101010101" pitchFamily="2" charset="-122"/>
            </a:endParaRPr>
          </a:p>
          <a:p>
            <a:r>
              <a:rPr lang="en-US" altLang="zh-CN" sz="1200" dirty="0">
                <a:solidFill>
                  <a:schemeClr val="bg1">
                    <a:lumMod val="85000"/>
                  </a:schemeClr>
                </a:solidFill>
                <a:latin typeface="方正姚体" panose="02010601030101010101" pitchFamily="2" charset="-122"/>
                <a:ea typeface="方正姚体" panose="02010601030101010101" pitchFamily="2" charset="-122"/>
              </a:rPr>
              <a:t>我们激情四射，但底蕴丰厚；我们活力无限，也同样耐得住寂寞；我们满怀理想，脚踏实地去实现；我们创想无限，我们拒绝平庸！</a:t>
            </a:r>
            <a:endParaRPr lang="en-US" altLang="zh-CN" sz="1200" dirty="0">
              <a:solidFill>
                <a:schemeClr val="bg1">
                  <a:lumMod val="85000"/>
                </a:schemeClr>
              </a:solidFill>
              <a:latin typeface="方正姚体" panose="02010601030101010101" pitchFamily="2" charset="-122"/>
              <a:ea typeface="方正姚体" panose="02010601030101010101" pitchFamily="2" charset="-122"/>
            </a:endParaRPr>
          </a:p>
          <a:p>
            <a:r>
              <a:rPr lang="en-US" altLang="zh-CN" sz="1200" dirty="0">
                <a:solidFill>
                  <a:schemeClr val="bg1">
                    <a:lumMod val="85000"/>
                  </a:schemeClr>
                </a:solidFill>
                <a:latin typeface="方正姚体" panose="02010601030101010101" pitchFamily="2" charset="-122"/>
                <a:ea typeface="方正姚体" panose="02010601030101010101" pitchFamily="2" charset="-122"/>
              </a:rPr>
              <a:t>在这里，我们优势互补，不用担心自己想法的实施局限于自己的能力范围；在这里，我们的每个想法都会得到团队中肯的意见，最终趋于完美；在这里，我们在一起，没有曲高和寡，只有知己相伴；在这里，我们的工作受到应得的肯定，付出一定有回报！</a:t>
            </a:r>
            <a:endParaRPr lang="en-US" altLang="zh-CN" sz="1200" dirty="0">
              <a:solidFill>
                <a:schemeClr val="bg1">
                  <a:lumMod val="85000"/>
                </a:schemeClr>
              </a:solidFill>
              <a:latin typeface="方正姚体" panose="02010601030101010101" pitchFamily="2" charset="-122"/>
              <a:ea typeface="方正姚体" panose="02010601030101010101" pitchFamily="2" charset="-122"/>
            </a:endParaRPr>
          </a:p>
        </p:txBody>
      </p:sp>
      <p:grpSp>
        <p:nvGrpSpPr>
          <p:cNvPr id="15" name="组合 14"/>
          <p:cNvGrpSpPr/>
          <p:nvPr/>
        </p:nvGrpSpPr>
        <p:grpSpPr>
          <a:xfrm>
            <a:off x="6444003" y="1480726"/>
            <a:ext cx="341140" cy="340065"/>
            <a:chOff x="5026429" y="2057723"/>
            <a:chExt cx="254992" cy="254990"/>
          </a:xfrm>
          <a:solidFill>
            <a:schemeClr val="bg2">
              <a:lumMod val="25000"/>
            </a:schemeClr>
          </a:solidFill>
          <a:effectLst/>
        </p:grpSpPr>
        <p:sp>
          <p:nvSpPr>
            <p:cNvPr id="16" name="椭圆 15"/>
            <p:cNvSpPr/>
            <p:nvPr/>
          </p:nvSpPr>
          <p:spPr>
            <a:xfrm>
              <a:off x="5026429" y="2057723"/>
              <a:ext cx="254992" cy="254990"/>
            </a:xfrm>
            <a:prstGeom prst="ellipse">
              <a:avLst/>
            </a:prstGeom>
            <a:grpFill/>
            <a:ln w="6350">
              <a:gradFill flip="none" rotWithShape="1">
                <a:gsLst>
                  <a:gs pos="0">
                    <a:schemeClr val="bg1">
                      <a:lumMod val="75000"/>
                    </a:schemeClr>
                  </a:gs>
                  <a:gs pos="100000">
                    <a:schemeClr val="bg1"/>
                  </a:gs>
                </a:gsLst>
                <a:lin ang="18900000" scaled="1"/>
                <a:tileRect/>
              </a:gradFill>
            </a:ln>
            <a:effectLst>
              <a:outerShdw blurRad="165100" dist="508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Freeform 34"/>
            <p:cNvSpPr/>
            <p:nvPr/>
          </p:nvSpPr>
          <p:spPr bwMode="auto">
            <a:xfrm>
              <a:off x="5095295" y="2126932"/>
              <a:ext cx="117262" cy="116572"/>
            </a:xfrm>
            <a:prstGeom prst="ellipse">
              <a:avLst/>
            </a:prstGeom>
            <a:solidFill>
              <a:schemeClr val="bg1"/>
            </a:solidFill>
            <a:ln>
              <a:noFill/>
            </a:ln>
            <a:effectLst>
              <a:innerShdw blurRad="38100" dist="12700" dir="189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18" name="组合 17"/>
          <p:cNvGrpSpPr/>
          <p:nvPr/>
        </p:nvGrpSpPr>
        <p:grpSpPr>
          <a:xfrm>
            <a:off x="6444003" y="2957037"/>
            <a:ext cx="341140" cy="340065"/>
            <a:chOff x="5026429" y="2057723"/>
            <a:chExt cx="254992" cy="254990"/>
          </a:xfrm>
          <a:solidFill>
            <a:schemeClr val="bg2">
              <a:lumMod val="25000"/>
            </a:schemeClr>
          </a:solidFill>
          <a:effectLst/>
        </p:grpSpPr>
        <p:sp>
          <p:nvSpPr>
            <p:cNvPr id="19" name="椭圆 18"/>
            <p:cNvSpPr/>
            <p:nvPr/>
          </p:nvSpPr>
          <p:spPr>
            <a:xfrm>
              <a:off x="5026429" y="2057723"/>
              <a:ext cx="254992" cy="254990"/>
            </a:xfrm>
            <a:prstGeom prst="ellipse">
              <a:avLst/>
            </a:prstGeom>
            <a:grpFill/>
            <a:ln w="6350">
              <a:gradFill flip="none" rotWithShape="1">
                <a:gsLst>
                  <a:gs pos="0">
                    <a:schemeClr val="bg1">
                      <a:lumMod val="75000"/>
                    </a:schemeClr>
                  </a:gs>
                  <a:gs pos="100000">
                    <a:schemeClr val="bg1"/>
                  </a:gs>
                </a:gsLst>
                <a:lin ang="18900000" scaled="1"/>
                <a:tileRect/>
              </a:gradFill>
            </a:ln>
            <a:effectLst>
              <a:outerShdw blurRad="165100" dist="508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Freeform 34"/>
            <p:cNvSpPr/>
            <p:nvPr/>
          </p:nvSpPr>
          <p:spPr bwMode="auto">
            <a:xfrm>
              <a:off x="5095295" y="2126932"/>
              <a:ext cx="117262" cy="116572"/>
            </a:xfrm>
            <a:prstGeom prst="ellipse">
              <a:avLst/>
            </a:prstGeom>
            <a:solidFill>
              <a:schemeClr val="bg1"/>
            </a:solidFill>
            <a:ln>
              <a:noFill/>
            </a:ln>
            <a:effectLst>
              <a:innerShdw blurRad="38100" dist="12700" dir="189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3" name="组合 2"/>
          <p:cNvGrpSpPr/>
          <p:nvPr/>
        </p:nvGrpSpPr>
        <p:grpSpPr>
          <a:xfrm>
            <a:off x="6845227" y="4994171"/>
            <a:ext cx="4061965" cy="252434"/>
            <a:chOff x="5410691" y="2973772"/>
            <a:chExt cx="3036195" cy="189282"/>
          </a:xfrm>
        </p:grpSpPr>
        <p:sp>
          <p:nvSpPr>
            <p:cNvPr id="22" name="矩形 21"/>
            <p:cNvSpPr>
              <a:spLocks noChangeArrowheads="1"/>
            </p:cNvSpPr>
            <p:nvPr/>
          </p:nvSpPr>
          <p:spPr bwMode="auto">
            <a:xfrm>
              <a:off x="5410691" y="2973772"/>
              <a:ext cx="806537" cy="18928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r>
                <a:rPr lang="zh-CN" altLang="en-US" sz="1600" b="1" cap="all" dirty="0">
                  <a:solidFill>
                    <a:schemeClr val="bg1">
                      <a:lumMod val="85000"/>
                    </a:schemeClr>
                  </a:solidFill>
                  <a:latin typeface="微软雅黑" panose="020B0503020204020204" pitchFamily="34" charset="-122"/>
                  <a:ea typeface="微软雅黑" panose="020B0503020204020204" pitchFamily="34" charset="-122"/>
                  <a:cs typeface="+mj-cs"/>
                </a:rPr>
                <a:t>能力</a:t>
              </a:r>
              <a:endParaRPr lang="zh-CN" altLang="en-US" sz="1600" b="1" cap="all" dirty="0">
                <a:solidFill>
                  <a:schemeClr val="bg1">
                    <a:lumMod val="85000"/>
                  </a:schemeClr>
                </a:solidFill>
                <a:latin typeface="微软雅黑" panose="020B0503020204020204" pitchFamily="34" charset="-122"/>
                <a:ea typeface="微软雅黑" panose="020B0503020204020204" pitchFamily="34" charset="-122"/>
                <a:cs typeface="+mj-cs"/>
              </a:endParaRPr>
            </a:p>
          </p:txBody>
        </p:sp>
        <p:cxnSp>
          <p:nvCxnSpPr>
            <p:cNvPr id="23" name="直接连接符 22"/>
            <p:cNvCxnSpPr/>
            <p:nvPr/>
          </p:nvCxnSpPr>
          <p:spPr>
            <a:xfrm>
              <a:off x="6083724" y="3068413"/>
              <a:ext cx="2363162" cy="0"/>
            </a:xfrm>
            <a:prstGeom prst="line">
              <a:avLst/>
            </a:prstGeom>
            <a:ln w="6350">
              <a:solidFill>
                <a:schemeClr val="tx1">
                  <a:lumMod val="65000"/>
                  <a:lumOff val="3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sp>
        <p:nvSpPr>
          <p:cNvPr id="24" name="TextBox 5"/>
          <p:cNvSpPr txBox="1"/>
          <p:nvPr/>
        </p:nvSpPr>
        <p:spPr>
          <a:xfrm>
            <a:off x="6351928" y="5332584"/>
            <a:ext cx="4651598" cy="1166495"/>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1200" dirty="0">
                <a:solidFill>
                  <a:schemeClr val="bg1">
                    <a:lumMod val="85000"/>
                  </a:schemeClr>
                </a:solidFill>
                <a:latin typeface="方正姚体" panose="02010601030101010101" pitchFamily="2" charset="-122"/>
                <a:ea typeface="方正姚体" panose="02010601030101010101" pitchFamily="2" charset="-122"/>
              </a:rPr>
              <a:t>独有的风格，做最适合客户的强大后盾和技术团队。</a:t>
            </a:r>
            <a:endParaRPr lang="en-US" altLang="zh-CN" sz="1200" dirty="0">
              <a:solidFill>
                <a:schemeClr val="bg1">
                  <a:lumMod val="85000"/>
                </a:schemeClr>
              </a:solidFill>
              <a:latin typeface="方正姚体" panose="02010601030101010101" pitchFamily="2" charset="-122"/>
              <a:ea typeface="方正姚体" panose="02010601030101010101" pitchFamily="2" charset="-122"/>
            </a:endParaRPr>
          </a:p>
          <a:p>
            <a:r>
              <a:rPr lang="en-US" altLang="zh-CN" sz="1200" dirty="0">
                <a:solidFill>
                  <a:schemeClr val="bg1">
                    <a:lumMod val="85000"/>
                  </a:schemeClr>
                </a:solidFill>
                <a:latin typeface="方正姚体" panose="02010601030101010101" pitchFamily="2" charset="-122"/>
                <a:ea typeface="方正姚体" panose="02010601030101010101" pitchFamily="2" charset="-122"/>
              </a:rPr>
              <a:t>我们拥有国际化视野与国际化标准，标准化作业体系，为客户提供独享的顾问式贴身服务。</a:t>
            </a:r>
            <a:endParaRPr lang="en-US" altLang="zh-CN" sz="1200" dirty="0">
              <a:solidFill>
                <a:schemeClr val="bg1">
                  <a:lumMod val="85000"/>
                </a:schemeClr>
              </a:solidFill>
              <a:latin typeface="方正姚体" panose="02010601030101010101" pitchFamily="2" charset="-122"/>
              <a:ea typeface="方正姚体" panose="02010601030101010101" pitchFamily="2" charset="-122"/>
            </a:endParaRPr>
          </a:p>
          <a:p>
            <a:r>
              <a:rPr lang="en-US" altLang="zh-CN" sz="1200" dirty="0">
                <a:solidFill>
                  <a:schemeClr val="bg1">
                    <a:lumMod val="85000"/>
                  </a:schemeClr>
                </a:solidFill>
                <a:latin typeface="方正姚体" panose="02010601030101010101" pitchFamily="2" charset="-122"/>
                <a:ea typeface="方正姚体" panose="02010601030101010101" pitchFamily="2" charset="-122"/>
              </a:rPr>
              <a:t>加强品牌互动，深度连接消费者，结合多元化的互联网工作经验经验，针对网站的体验性与适用性进行优化。</a:t>
            </a:r>
            <a:endParaRPr lang="en-US" altLang="zh-CN" sz="1200" dirty="0">
              <a:solidFill>
                <a:schemeClr val="bg1">
                  <a:lumMod val="85000"/>
                </a:schemeClr>
              </a:solidFill>
              <a:latin typeface="方正姚体" panose="02010601030101010101" pitchFamily="2" charset="-122"/>
              <a:ea typeface="方正姚体" panose="02010601030101010101" pitchFamily="2" charset="-122"/>
            </a:endParaRPr>
          </a:p>
          <a:p>
            <a:r>
              <a:rPr lang="en-US" altLang="zh-CN" sz="1200" dirty="0">
                <a:solidFill>
                  <a:schemeClr val="bg1">
                    <a:lumMod val="85000"/>
                  </a:schemeClr>
                </a:solidFill>
                <a:latin typeface="方正姚体" panose="02010601030101010101" pitchFamily="2" charset="-122"/>
                <a:ea typeface="方正姚体" panose="02010601030101010101" pitchFamily="2" charset="-122"/>
              </a:rPr>
              <a:t>我们拥有首屈一指的专业技术团队， HTML5，CSS3等最新技术的运用，创造全新的高品质浏览感受。</a:t>
            </a:r>
            <a:endParaRPr lang="en-US" altLang="zh-CN" sz="1200" dirty="0">
              <a:solidFill>
                <a:schemeClr val="bg1">
                  <a:lumMod val="85000"/>
                </a:schemeClr>
              </a:solidFill>
              <a:latin typeface="方正姚体" panose="02010601030101010101" pitchFamily="2" charset="-122"/>
              <a:ea typeface="方正姚体" panose="02010601030101010101" pitchFamily="2" charset="-122"/>
            </a:endParaRPr>
          </a:p>
        </p:txBody>
      </p:sp>
      <p:grpSp>
        <p:nvGrpSpPr>
          <p:cNvPr id="25" name="组合 24"/>
          <p:cNvGrpSpPr/>
          <p:nvPr/>
        </p:nvGrpSpPr>
        <p:grpSpPr>
          <a:xfrm>
            <a:off x="6351928" y="4939507"/>
            <a:ext cx="341140" cy="340065"/>
            <a:chOff x="5026429" y="2057723"/>
            <a:chExt cx="254992" cy="254990"/>
          </a:xfrm>
          <a:solidFill>
            <a:schemeClr val="bg2">
              <a:lumMod val="25000"/>
            </a:schemeClr>
          </a:solidFill>
          <a:effectLst/>
        </p:grpSpPr>
        <p:sp>
          <p:nvSpPr>
            <p:cNvPr id="26" name="椭圆 25"/>
            <p:cNvSpPr/>
            <p:nvPr/>
          </p:nvSpPr>
          <p:spPr>
            <a:xfrm>
              <a:off x="5026429" y="2057723"/>
              <a:ext cx="254992" cy="254990"/>
            </a:xfrm>
            <a:prstGeom prst="ellipse">
              <a:avLst/>
            </a:prstGeom>
            <a:grpFill/>
            <a:ln w="6350">
              <a:gradFill flip="none" rotWithShape="1">
                <a:gsLst>
                  <a:gs pos="0">
                    <a:schemeClr val="bg1">
                      <a:lumMod val="75000"/>
                    </a:schemeClr>
                  </a:gs>
                  <a:gs pos="100000">
                    <a:schemeClr val="bg1"/>
                  </a:gs>
                </a:gsLst>
                <a:lin ang="18900000" scaled="1"/>
                <a:tileRect/>
              </a:gradFill>
            </a:ln>
            <a:effectLst>
              <a:outerShdw blurRad="165100" dist="508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Freeform 34"/>
            <p:cNvSpPr/>
            <p:nvPr/>
          </p:nvSpPr>
          <p:spPr bwMode="auto">
            <a:xfrm>
              <a:off x="5095295" y="2126932"/>
              <a:ext cx="117262" cy="116572"/>
            </a:xfrm>
            <a:prstGeom prst="ellipse">
              <a:avLst/>
            </a:prstGeom>
            <a:solidFill>
              <a:schemeClr val="bg1"/>
            </a:solidFill>
            <a:ln>
              <a:noFill/>
            </a:ln>
            <a:effectLst>
              <a:innerShdw blurRad="38100" dist="12700" dir="189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par>
                                <p:cTn id="22" presetID="22" presetClass="entr" presetSubtype="8"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par>
                                <p:cTn id="25" presetID="53" presetClass="entr" presetSubtype="16" fill="hold" grpId="0" nodeType="withEffect">
                                  <p:stCondLst>
                                    <p:cond delay="0"/>
                                  </p:stCondLst>
                                  <p:iterate type="lt">
                                    <p:tmPct val="10000"/>
                                  </p:iterate>
                                  <p:childTnLst>
                                    <p:set>
                                      <p:cBhvr>
                                        <p:cTn id="26" dur="1" fill="hold">
                                          <p:stCondLst>
                                            <p:cond delay="0"/>
                                          </p:stCondLst>
                                        </p:cTn>
                                        <p:tgtEl>
                                          <p:spTgt spid="10"/>
                                        </p:tgtEl>
                                        <p:attrNameLst>
                                          <p:attrName>style.visibility</p:attrName>
                                        </p:attrNameLst>
                                      </p:cBhvr>
                                      <p:to>
                                        <p:strVal val="visible"/>
                                      </p:to>
                                    </p:set>
                                    <p:anim calcmode="lin" valueType="num">
                                      <p:cBhvr>
                                        <p:cTn id="27" dur="300" fill="hold"/>
                                        <p:tgtEl>
                                          <p:spTgt spid="10"/>
                                        </p:tgtEl>
                                        <p:attrNameLst>
                                          <p:attrName>ppt_w</p:attrName>
                                        </p:attrNameLst>
                                      </p:cBhvr>
                                      <p:tavLst>
                                        <p:tav tm="0">
                                          <p:val>
                                            <p:fltVal val="0"/>
                                          </p:val>
                                        </p:tav>
                                        <p:tav tm="100000">
                                          <p:val>
                                            <p:strVal val="#ppt_w"/>
                                          </p:val>
                                        </p:tav>
                                      </p:tavLst>
                                    </p:anim>
                                    <p:anim calcmode="lin" valueType="num">
                                      <p:cBhvr>
                                        <p:cTn id="28" dur="300" fill="hold"/>
                                        <p:tgtEl>
                                          <p:spTgt spid="10"/>
                                        </p:tgtEl>
                                        <p:attrNameLst>
                                          <p:attrName>ppt_h</p:attrName>
                                        </p:attrNameLst>
                                      </p:cBhvr>
                                      <p:tavLst>
                                        <p:tav tm="0">
                                          <p:val>
                                            <p:fltVal val="0"/>
                                          </p:val>
                                        </p:tav>
                                        <p:tav tm="100000">
                                          <p:val>
                                            <p:strVal val="#ppt_h"/>
                                          </p:val>
                                        </p:tav>
                                      </p:tavLst>
                                    </p:anim>
                                    <p:animEffect transition="in" filter="fade">
                                      <p:cBhvr>
                                        <p:cTn id="29" dur="300"/>
                                        <p:tgtEl>
                                          <p:spTgt spid="10"/>
                                        </p:tgtEl>
                                      </p:cBhvr>
                                    </p:animEffect>
                                  </p:childTnLst>
                                </p:cTn>
                              </p:par>
                              <p:par>
                                <p:cTn id="30" presetID="53" presetClass="entr" presetSubtype="16"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p:cTn id="32" dur="500" fill="hold"/>
                                        <p:tgtEl>
                                          <p:spTgt spid="18"/>
                                        </p:tgtEl>
                                        <p:attrNameLst>
                                          <p:attrName>ppt_w</p:attrName>
                                        </p:attrNameLst>
                                      </p:cBhvr>
                                      <p:tavLst>
                                        <p:tav tm="0">
                                          <p:val>
                                            <p:fltVal val="0"/>
                                          </p:val>
                                        </p:tav>
                                        <p:tav tm="100000">
                                          <p:val>
                                            <p:strVal val="#ppt_w"/>
                                          </p:val>
                                        </p:tav>
                                      </p:tavLst>
                                    </p:anim>
                                    <p:anim calcmode="lin" valueType="num">
                                      <p:cBhvr>
                                        <p:cTn id="33" dur="500" fill="hold"/>
                                        <p:tgtEl>
                                          <p:spTgt spid="18"/>
                                        </p:tgtEl>
                                        <p:attrNameLst>
                                          <p:attrName>ppt_h</p:attrName>
                                        </p:attrNameLst>
                                      </p:cBhvr>
                                      <p:tavLst>
                                        <p:tav tm="0">
                                          <p:val>
                                            <p:fltVal val="0"/>
                                          </p:val>
                                        </p:tav>
                                        <p:tav tm="100000">
                                          <p:val>
                                            <p:strVal val="#ppt_h"/>
                                          </p:val>
                                        </p:tav>
                                      </p:tavLst>
                                    </p:anim>
                                    <p:animEffect transition="in" filter="fade">
                                      <p:cBhvr>
                                        <p:cTn id="34" dur="500"/>
                                        <p:tgtEl>
                                          <p:spTgt spid="18"/>
                                        </p:tgtEl>
                                      </p:cBhvr>
                                    </p:animEffect>
                                  </p:childTnLst>
                                </p:cTn>
                              </p:par>
                              <p:par>
                                <p:cTn id="35" presetID="22" presetClass="entr" presetSubtype="8"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par>
                                <p:cTn id="38" presetID="53" presetClass="entr" presetSubtype="16" fill="hold" grpId="0" nodeType="withEffect">
                                  <p:stCondLst>
                                    <p:cond delay="0"/>
                                  </p:stCondLst>
                                  <p:iterate type="lt">
                                    <p:tmPct val="10000"/>
                                  </p:iterate>
                                  <p:childTnLst>
                                    <p:set>
                                      <p:cBhvr>
                                        <p:cTn id="39" dur="1" fill="hold">
                                          <p:stCondLst>
                                            <p:cond delay="0"/>
                                          </p:stCondLst>
                                        </p:cTn>
                                        <p:tgtEl>
                                          <p:spTgt spid="14"/>
                                        </p:tgtEl>
                                        <p:attrNameLst>
                                          <p:attrName>style.visibility</p:attrName>
                                        </p:attrNameLst>
                                      </p:cBhvr>
                                      <p:to>
                                        <p:strVal val="visible"/>
                                      </p:to>
                                    </p:set>
                                    <p:anim calcmode="lin" valueType="num">
                                      <p:cBhvr>
                                        <p:cTn id="40" dur="300" fill="hold"/>
                                        <p:tgtEl>
                                          <p:spTgt spid="14"/>
                                        </p:tgtEl>
                                        <p:attrNameLst>
                                          <p:attrName>ppt_w</p:attrName>
                                        </p:attrNameLst>
                                      </p:cBhvr>
                                      <p:tavLst>
                                        <p:tav tm="0">
                                          <p:val>
                                            <p:fltVal val="0"/>
                                          </p:val>
                                        </p:tav>
                                        <p:tav tm="100000">
                                          <p:val>
                                            <p:strVal val="#ppt_w"/>
                                          </p:val>
                                        </p:tav>
                                      </p:tavLst>
                                    </p:anim>
                                    <p:anim calcmode="lin" valueType="num">
                                      <p:cBhvr>
                                        <p:cTn id="41" dur="300" fill="hold"/>
                                        <p:tgtEl>
                                          <p:spTgt spid="14"/>
                                        </p:tgtEl>
                                        <p:attrNameLst>
                                          <p:attrName>ppt_h</p:attrName>
                                        </p:attrNameLst>
                                      </p:cBhvr>
                                      <p:tavLst>
                                        <p:tav tm="0">
                                          <p:val>
                                            <p:fltVal val="0"/>
                                          </p:val>
                                        </p:tav>
                                        <p:tav tm="100000">
                                          <p:val>
                                            <p:strVal val="#ppt_h"/>
                                          </p:val>
                                        </p:tav>
                                      </p:tavLst>
                                    </p:anim>
                                    <p:animEffect transition="in" filter="fade">
                                      <p:cBhvr>
                                        <p:cTn id="42" dur="300"/>
                                        <p:tgtEl>
                                          <p:spTgt spid="14"/>
                                        </p:tgtEl>
                                      </p:cBhvr>
                                    </p:animEffect>
                                  </p:childTnLst>
                                </p:cTn>
                              </p:par>
                              <p:par>
                                <p:cTn id="43" presetID="53" presetClass="entr" presetSubtype="16"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p:cTn id="45" dur="500" fill="hold"/>
                                        <p:tgtEl>
                                          <p:spTgt spid="25"/>
                                        </p:tgtEl>
                                        <p:attrNameLst>
                                          <p:attrName>ppt_w</p:attrName>
                                        </p:attrNameLst>
                                      </p:cBhvr>
                                      <p:tavLst>
                                        <p:tav tm="0">
                                          <p:val>
                                            <p:fltVal val="0"/>
                                          </p:val>
                                        </p:tav>
                                        <p:tav tm="100000">
                                          <p:val>
                                            <p:strVal val="#ppt_w"/>
                                          </p:val>
                                        </p:tav>
                                      </p:tavLst>
                                    </p:anim>
                                    <p:anim calcmode="lin" valueType="num">
                                      <p:cBhvr>
                                        <p:cTn id="46" dur="500" fill="hold"/>
                                        <p:tgtEl>
                                          <p:spTgt spid="25"/>
                                        </p:tgtEl>
                                        <p:attrNameLst>
                                          <p:attrName>ppt_h</p:attrName>
                                        </p:attrNameLst>
                                      </p:cBhvr>
                                      <p:tavLst>
                                        <p:tav tm="0">
                                          <p:val>
                                            <p:fltVal val="0"/>
                                          </p:val>
                                        </p:tav>
                                        <p:tav tm="100000">
                                          <p:val>
                                            <p:strVal val="#ppt_h"/>
                                          </p:val>
                                        </p:tav>
                                      </p:tavLst>
                                    </p:anim>
                                    <p:animEffect transition="in" filter="fade">
                                      <p:cBhvr>
                                        <p:cTn id="47" dur="500"/>
                                        <p:tgtEl>
                                          <p:spTgt spid="25"/>
                                        </p:tgtEl>
                                      </p:cBhvr>
                                    </p:animEffect>
                                  </p:childTnLst>
                                </p:cTn>
                              </p:par>
                              <p:par>
                                <p:cTn id="48" presetID="22" presetClass="entr" presetSubtype="8"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left)">
                                      <p:cBhvr>
                                        <p:cTn id="50" dur="500"/>
                                        <p:tgtEl>
                                          <p:spTgt spid="3"/>
                                        </p:tgtEl>
                                      </p:cBhvr>
                                    </p:animEffect>
                                  </p:childTnLst>
                                </p:cTn>
                              </p:par>
                              <p:par>
                                <p:cTn id="51" presetID="53" presetClass="entr" presetSubtype="16" fill="hold" grpId="0" nodeType="withEffect">
                                  <p:stCondLst>
                                    <p:cond delay="0"/>
                                  </p:stCondLst>
                                  <p:iterate type="lt">
                                    <p:tmPct val="10000"/>
                                  </p:iterate>
                                  <p:childTnLst>
                                    <p:set>
                                      <p:cBhvr>
                                        <p:cTn id="52" dur="1" fill="hold">
                                          <p:stCondLst>
                                            <p:cond delay="0"/>
                                          </p:stCondLst>
                                        </p:cTn>
                                        <p:tgtEl>
                                          <p:spTgt spid="24"/>
                                        </p:tgtEl>
                                        <p:attrNameLst>
                                          <p:attrName>style.visibility</p:attrName>
                                        </p:attrNameLst>
                                      </p:cBhvr>
                                      <p:to>
                                        <p:strVal val="visible"/>
                                      </p:to>
                                    </p:set>
                                    <p:anim calcmode="lin" valueType="num">
                                      <p:cBhvr>
                                        <p:cTn id="53" dur="300" fill="hold"/>
                                        <p:tgtEl>
                                          <p:spTgt spid="24"/>
                                        </p:tgtEl>
                                        <p:attrNameLst>
                                          <p:attrName>ppt_w</p:attrName>
                                        </p:attrNameLst>
                                      </p:cBhvr>
                                      <p:tavLst>
                                        <p:tav tm="0">
                                          <p:val>
                                            <p:fltVal val="0"/>
                                          </p:val>
                                        </p:tav>
                                        <p:tav tm="100000">
                                          <p:val>
                                            <p:strVal val="#ppt_w"/>
                                          </p:val>
                                        </p:tav>
                                      </p:tavLst>
                                    </p:anim>
                                    <p:anim calcmode="lin" valueType="num">
                                      <p:cBhvr>
                                        <p:cTn id="54" dur="300" fill="hold"/>
                                        <p:tgtEl>
                                          <p:spTgt spid="24"/>
                                        </p:tgtEl>
                                        <p:attrNameLst>
                                          <p:attrName>ppt_h</p:attrName>
                                        </p:attrNameLst>
                                      </p:cBhvr>
                                      <p:tavLst>
                                        <p:tav tm="0">
                                          <p:val>
                                            <p:fltVal val="0"/>
                                          </p:val>
                                        </p:tav>
                                        <p:tav tm="100000">
                                          <p:val>
                                            <p:strVal val="#ppt_h"/>
                                          </p:val>
                                        </p:tav>
                                      </p:tavLst>
                                    </p:anim>
                                    <p:animEffect transition="in" filter="fade">
                                      <p:cBhvr>
                                        <p:cTn id="55"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10" grpId="0"/>
      <p:bldP spid="14"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744685" y="420912"/>
            <a:ext cx="4673600" cy="914400"/>
            <a:chOff x="3744685" y="348342"/>
            <a:chExt cx="4673600" cy="914400"/>
          </a:xfrm>
        </p:grpSpPr>
        <p:sp>
          <p:nvSpPr>
            <p:cNvPr id="2" name="矩形 1"/>
            <p:cNvSpPr/>
            <p:nvPr/>
          </p:nvSpPr>
          <p:spPr>
            <a:xfrm>
              <a:off x="3744685" y="348342"/>
              <a:ext cx="4673600" cy="9144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3"/>
            <p:cNvSpPr txBox="1"/>
            <p:nvPr/>
          </p:nvSpPr>
          <p:spPr>
            <a:xfrm>
              <a:off x="4495445" y="457786"/>
              <a:ext cx="3172081" cy="583565"/>
            </a:xfrm>
            <a:prstGeom prst="rect">
              <a:avLst/>
            </a:prstGeom>
            <a:noFill/>
          </p:spPr>
          <p:txBody>
            <a:bodyPr wrap="square" rtlCol="0">
              <a:spAutoFit/>
            </a:bodyPr>
            <a:lstStyle/>
            <a:p>
              <a:pPr algn="ctr"/>
              <a:r>
                <a:rPr lang="zh-CN" altLang="en-US" sz="3200" spc="300" dirty="0">
                  <a:solidFill>
                    <a:schemeClr val="bg1">
                      <a:lumMod val="85000"/>
                    </a:schemeClr>
                  </a:solidFill>
                  <a:latin typeface="微软雅黑" panose="020B0503020204020204" pitchFamily="34" charset="-122"/>
                  <a:ea typeface="微软雅黑" panose="020B0503020204020204" pitchFamily="34" charset="-122"/>
                </a:rPr>
                <a:t>三大服务特质</a:t>
              </a:r>
              <a:endParaRPr lang="zh-CN" altLang="en-US" sz="3200" spc="30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15" name="椭圆 14"/>
          <p:cNvSpPr/>
          <p:nvPr/>
        </p:nvSpPr>
        <p:spPr>
          <a:xfrm>
            <a:off x="2747078" y="1676884"/>
            <a:ext cx="1656184" cy="1656184"/>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pitchFamily="34" charset="-122"/>
                <a:ea typeface="微软雅黑" panose="020B0503020204020204" pitchFamily="34" charset="-122"/>
              </a:rPr>
              <a:t>优势</a:t>
            </a:r>
            <a:endParaRPr lang="zh-CN" altLang="en-US" sz="2000" b="1">
              <a:latin typeface="微软雅黑" panose="020B0503020204020204" pitchFamily="34" charset="-122"/>
              <a:ea typeface="微软雅黑" panose="020B0503020204020204" pitchFamily="34" charset="-122"/>
            </a:endParaRPr>
          </a:p>
        </p:txBody>
      </p:sp>
      <p:sp>
        <p:nvSpPr>
          <p:cNvPr id="16" name="椭圆 15"/>
          <p:cNvSpPr/>
          <p:nvPr/>
        </p:nvSpPr>
        <p:spPr>
          <a:xfrm>
            <a:off x="5267358" y="1676884"/>
            <a:ext cx="1656184" cy="1656184"/>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000" b="1">
                <a:solidFill>
                  <a:prstClr val="white"/>
                </a:solidFill>
                <a:latin typeface="微软雅黑" panose="020B0503020204020204" pitchFamily="34" charset="-122"/>
                <a:ea typeface="微软雅黑" panose="020B0503020204020204" pitchFamily="34" charset="-122"/>
              </a:rPr>
              <a:t>策略</a:t>
            </a:r>
            <a:endParaRPr lang="zh-CN" altLang="en-US" sz="2000" b="1">
              <a:solidFill>
                <a:prstClr val="white"/>
              </a:solidFill>
              <a:latin typeface="微软雅黑" panose="020B0503020204020204" pitchFamily="34" charset="-122"/>
              <a:ea typeface="微软雅黑" panose="020B0503020204020204" pitchFamily="34" charset="-122"/>
            </a:endParaRPr>
          </a:p>
        </p:txBody>
      </p:sp>
      <p:sp>
        <p:nvSpPr>
          <p:cNvPr id="17" name="椭圆 16"/>
          <p:cNvSpPr/>
          <p:nvPr/>
        </p:nvSpPr>
        <p:spPr>
          <a:xfrm>
            <a:off x="7787638" y="1676884"/>
            <a:ext cx="1656184" cy="1656184"/>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sz="2000" b="1">
                <a:solidFill>
                  <a:prstClr val="white"/>
                </a:solidFill>
                <a:latin typeface="微软雅黑" panose="020B0503020204020204" pitchFamily="34" charset="-122"/>
                <a:ea typeface="微软雅黑" panose="020B0503020204020204" pitchFamily="34" charset="-122"/>
              </a:rPr>
              <a:t>技术</a:t>
            </a:r>
            <a:endParaRPr lang="zh-CN" sz="2000" b="1">
              <a:solidFill>
                <a:prstClr val="white"/>
              </a:solidFill>
              <a:latin typeface="微软雅黑" panose="020B0503020204020204" pitchFamily="34" charset="-122"/>
              <a:ea typeface="微软雅黑" panose="020B0503020204020204" pitchFamily="34" charset="-122"/>
            </a:endParaRPr>
          </a:p>
        </p:txBody>
      </p:sp>
      <p:sp>
        <p:nvSpPr>
          <p:cNvPr id="23" name="矩形 22"/>
          <p:cNvSpPr/>
          <p:nvPr/>
        </p:nvSpPr>
        <p:spPr>
          <a:xfrm>
            <a:off x="2757075" y="3567077"/>
            <a:ext cx="1636190" cy="2306955"/>
          </a:xfrm>
          <a:prstGeom prst="rect">
            <a:avLst/>
          </a:prstGeom>
        </p:spPr>
        <p:txBody>
          <a:bodyPr wrap="square">
            <a:spAutoFit/>
          </a:bodyPr>
          <a:lstStyle/>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华文黑体" pitchFamily="2" charset="-122"/>
              </a:rPr>
              <a:t>我们整体把控产品定位，原型规划和设计方向，形成真正具有高端品牌感的产品呈现体系。</a:t>
            </a:r>
            <a:endParaRPr lang="zh-CN" altLang="en-US" sz="1600" dirty="0">
              <a:solidFill>
                <a:schemeClr val="bg1">
                  <a:lumMod val="50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5" name="矩形 24"/>
          <p:cNvSpPr/>
          <p:nvPr/>
        </p:nvSpPr>
        <p:spPr>
          <a:xfrm>
            <a:off x="4644390" y="3566795"/>
            <a:ext cx="2901950" cy="3046095"/>
          </a:xfrm>
          <a:prstGeom prst="rect">
            <a:avLst/>
          </a:prstGeom>
        </p:spPr>
        <p:txBody>
          <a:bodyPr wrap="square">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rPr>
              <a:t>我们不仅协助企业看清行业发展趋势，探寻外部竞争机会，在潜在顾客心智中确立竞争优势定位。更重要的是，将跟踪战略定位执行的全过程，在战略实施过程中，与企业一同优化并实施各项关键运营活动，直至品牌在竞争中取胜。</a:t>
            </a:r>
            <a:endParaRPr lang="zh-CN" altLang="en-US"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7807322" y="3670433"/>
            <a:ext cx="1636190" cy="1938020"/>
          </a:xfrm>
          <a:prstGeom prst="rect">
            <a:avLst/>
          </a:prstGeom>
        </p:spPr>
        <p:txBody>
          <a:bodyPr wrap="square">
            <a:spAutoFit/>
          </a:bodyPr>
          <a:lstStyle/>
          <a:p>
            <a:pPr>
              <a:lnSpc>
                <a:spcPct val="150000"/>
              </a:lnSpc>
            </a:pPr>
            <a:r>
              <a:rPr lang="zh-CN" altLang="en-US" sz="1600">
                <a:solidFill>
                  <a:schemeClr val="bg1">
                    <a:lumMod val="50000"/>
                  </a:schemeClr>
                </a:solidFill>
                <a:latin typeface="微软雅黑" panose="020B0503020204020204" pitchFamily="34" charset="-122"/>
                <a:ea typeface="微软雅黑" panose="020B0503020204020204" pitchFamily="34" charset="-122"/>
                <a:cs typeface="华文黑体" pitchFamily="2" charset="-122"/>
              </a:rPr>
              <a:t>国际主流技术架构，人性化的服务系统方便内容管理维护及数据搜索备份等。</a:t>
            </a:r>
            <a:endParaRPr lang="zh-CN" altLang="en-US" sz="1600">
              <a:solidFill>
                <a:schemeClr val="bg1">
                  <a:lumMod val="50000"/>
                </a:schemeClr>
              </a:solidFill>
              <a:latin typeface="微软雅黑" panose="020B0503020204020204" pitchFamily="34" charset="-122"/>
              <a:ea typeface="微软雅黑" panose="020B0503020204020204" pitchFamily="34" charset="-122"/>
              <a:cs typeface="华文黑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heel(1)">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par>
                          <p:cTn id="15" fill="hold">
                            <p:stCondLst>
                              <p:cond delay="1000"/>
                            </p:stCondLst>
                            <p:childTnLst>
                              <p:par>
                                <p:cTn id="16" presetID="21" presetClass="entr" presetSubtype="1"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heel(1)">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par>
                          <p:cTn id="22" fill="hold">
                            <p:stCondLst>
                              <p:cond delay="1500"/>
                            </p:stCondLst>
                            <p:childTnLst>
                              <p:par>
                                <p:cTn id="23" presetID="21" presetClass="entr" presetSubtype="1"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heel(1)">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6" grpId="0" bldLvl="0" animBg="1"/>
      <p:bldP spid="17" grpId="0" bldLvl="0" animBg="1"/>
      <p:bldP spid="23" grpId="0"/>
      <p:bldP spid="25"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梯形 10"/>
          <p:cNvSpPr/>
          <p:nvPr/>
        </p:nvSpPr>
        <p:spPr>
          <a:xfrm rot="10800000">
            <a:off x="1393022" y="1190126"/>
            <a:ext cx="3091892" cy="4559076"/>
          </a:xfrm>
          <a:prstGeom prst="trapezoid">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305938" y="2194119"/>
            <a:ext cx="3259420" cy="2364863"/>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6600" b="1" dirty="0">
                <a:solidFill>
                  <a:schemeClr val="bg1">
                    <a:lumMod val="85000"/>
                  </a:schemeClr>
                </a:solidFill>
                <a:latin typeface="微软雅黑" panose="020B0503020204020204" pitchFamily="34" charset="-122"/>
                <a:ea typeface="微软雅黑" panose="020B0503020204020204" pitchFamily="34" charset="-122"/>
              </a:rPr>
              <a:t>TWO</a:t>
            </a:r>
            <a:endParaRPr lang="zh-CN" altLang="en-US" sz="2000" b="1" dirty="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4738330" y="2671104"/>
            <a:ext cx="6375580" cy="2242607"/>
            <a:chOff x="4738330" y="2671104"/>
            <a:chExt cx="6375580" cy="2242607"/>
          </a:xfrm>
        </p:grpSpPr>
        <p:sp>
          <p:nvSpPr>
            <p:cNvPr id="18" name="矩形 17"/>
            <p:cNvSpPr/>
            <p:nvPr/>
          </p:nvSpPr>
          <p:spPr>
            <a:xfrm>
              <a:off x="4738331" y="2671104"/>
              <a:ext cx="3230880" cy="829945"/>
            </a:xfrm>
            <a:prstGeom prst="rect">
              <a:avLst/>
            </a:prstGeom>
          </p:spPr>
          <p:txBody>
            <a:bodyPr wrap="none">
              <a:spAutoFit/>
            </a:bodyPr>
            <a:lstStyle/>
            <a:p>
              <a:r>
                <a:rPr kumimoji="1" lang="zh-CN" altLang="en-US" sz="4800" b="1" dirty="0">
                  <a:solidFill>
                    <a:schemeClr val="bg2">
                      <a:lumMod val="25000"/>
                    </a:schemeClr>
                  </a:solidFill>
                  <a:latin typeface="微软雅黑" panose="020B0503020204020204" pitchFamily="34" charset="-122"/>
                  <a:ea typeface="微软雅黑" panose="020B0503020204020204" pitchFamily="34" charset="-122"/>
                </a:rPr>
                <a:t>我们的能力</a:t>
              </a:r>
              <a:endParaRPr kumimoji="1" lang="zh-CN" altLang="en-US" sz="48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4738330" y="3482421"/>
              <a:ext cx="6375580" cy="1431290"/>
            </a:xfrm>
            <a:prstGeom prst="rect">
              <a:avLst/>
            </a:prstGeom>
          </p:spPr>
          <p:txBody>
            <a:bodyPr wrap="square">
              <a:spAutoFit/>
            </a:bodyPr>
            <a:lstStyle/>
            <a:p>
              <a:pPr>
                <a:lnSpc>
                  <a:spcPct val="130000"/>
                </a:lnSpc>
              </a:pPr>
              <a:r>
                <a:rPr lang="zh-CN" sz="1335" dirty="0">
                  <a:solidFill>
                    <a:schemeClr val="bg2">
                      <a:lumMod val="25000"/>
                    </a:schemeClr>
                  </a:solidFill>
                  <a:latin typeface="微软雅黑" panose="020B0503020204020204" pitchFamily="34" charset="-122"/>
                  <a:ea typeface="微软雅黑" panose="020B0503020204020204" pitchFamily="34" charset="-122"/>
                </a:rPr>
                <a:t>共包括四部分：</a:t>
              </a:r>
              <a:endParaRPr lang="zh-CN" sz="1335" dirty="0">
                <a:solidFill>
                  <a:schemeClr val="bg2">
                    <a:lumMod val="25000"/>
                  </a:schemeClr>
                </a:solidFill>
                <a:latin typeface="微软雅黑" panose="020B0503020204020204" pitchFamily="34" charset="-122"/>
                <a:ea typeface="微软雅黑" panose="020B0503020204020204" pitchFamily="34" charset="-122"/>
              </a:endParaRPr>
            </a:p>
            <a:p>
              <a:pPr>
                <a:lnSpc>
                  <a:spcPct val="130000"/>
                </a:lnSpc>
              </a:pPr>
              <a:r>
                <a:rPr lang="zh-CN" sz="1335" dirty="0">
                  <a:solidFill>
                    <a:schemeClr val="bg2">
                      <a:lumMod val="25000"/>
                    </a:schemeClr>
                  </a:solidFill>
                  <a:latin typeface="微软雅黑" panose="020B0503020204020204" pitchFamily="34" charset="-122"/>
                  <a:ea typeface="微软雅黑" panose="020B0503020204020204" pitchFamily="34" charset="-122"/>
                </a:rPr>
                <a:t>1 )  App定制开发整体解决方案 （IOS/Android）</a:t>
              </a:r>
              <a:endParaRPr lang="zh-CN" sz="1335" dirty="0">
                <a:solidFill>
                  <a:schemeClr val="bg2">
                    <a:lumMod val="25000"/>
                  </a:schemeClr>
                </a:solidFill>
                <a:latin typeface="微软雅黑" panose="020B0503020204020204" pitchFamily="34" charset="-122"/>
                <a:ea typeface="微软雅黑" panose="020B0503020204020204" pitchFamily="34" charset="-122"/>
              </a:endParaRPr>
            </a:p>
            <a:p>
              <a:pPr>
                <a:lnSpc>
                  <a:spcPct val="130000"/>
                </a:lnSpc>
              </a:pPr>
              <a:r>
                <a:rPr lang="zh-CN" sz="1335" dirty="0">
                  <a:solidFill>
                    <a:schemeClr val="bg2">
                      <a:lumMod val="25000"/>
                    </a:schemeClr>
                  </a:solidFill>
                  <a:latin typeface="微软雅黑" panose="020B0503020204020204" pitchFamily="34" charset="-122"/>
                  <a:ea typeface="微软雅黑" panose="020B0503020204020204" pitchFamily="34" charset="-122"/>
                </a:rPr>
                <a:t>2）手机移动端（微官网，微商城, 微信公众平台等）技术开发</a:t>
              </a:r>
              <a:endParaRPr lang="zh-CN" sz="1335" dirty="0">
                <a:solidFill>
                  <a:schemeClr val="bg2">
                    <a:lumMod val="25000"/>
                  </a:schemeClr>
                </a:solidFill>
                <a:latin typeface="微软雅黑" panose="020B0503020204020204" pitchFamily="34" charset="-122"/>
                <a:ea typeface="微软雅黑" panose="020B0503020204020204" pitchFamily="34" charset="-122"/>
              </a:endParaRPr>
            </a:p>
            <a:p>
              <a:pPr>
                <a:lnSpc>
                  <a:spcPct val="130000"/>
                </a:lnSpc>
              </a:pPr>
              <a:r>
                <a:rPr lang="zh-CN" sz="1335" dirty="0">
                  <a:solidFill>
                    <a:schemeClr val="bg2">
                      <a:lumMod val="25000"/>
                    </a:schemeClr>
                  </a:solidFill>
                  <a:latin typeface="微软雅黑" panose="020B0503020204020204" pitchFamily="34" charset="-122"/>
                  <a:ea typeface="微软雅黑" panose="020B0503020204020204" pitchFamily="34" charset="-122"/>
                </a:rPr>
                <a:t>3）移动互联网顶层设计方案咨询 </a:t>
              </a:r>
              <a:endParaRPr lang="zh-CN" sz="1335" dirty="0">
                <a:solidFill>
                  <a:schemeClr val="bg2">
                    <a:lumMod val="25000"/>
                  </a:schemeClr>
                </a:solidFill>
                <a:latin typeface="微软雅黑" panose="020B0503020204020204" pitchFamily="34" charset="-122"/>
                <a:ea typeface="微软雅黑" panose="020B0503020204020204" pitchFamily="34" charset="-122"/>
              </a:endParaRPr>
            </a:p>
            <a:p>
              <a:pPr>
                <a:lnSpc>
                  <a:spcPct val="130000"/>
                </a:lnSpc>
              </a:pPr>
              <a:r>
                <a:rPr lang="zh-CN" sz="1335" dirty="0">
                  <a:solidFill>
                    <a:schemeClr val="bg2">
                      <a:lumMod val="25000"/>
                    </a:schemeClr>
                  </a:solidFill>
                  <a:latin typeface="微软雅黑" panose="020B0503020204020204" pitchFamily="34" charset="-122"/>
                  <a:ea typeface="微软雅黑" panose="020B0503020204020204" pitchFamily="34" charset="-122"/>
                </a:rPr>
                <a:t>4）创业项目技术孵化服务</a:t>
              </a:r>
              <a:endParaRPr lang="zh-CN" sz="1335" dirty="0">
                <a:solidFill>
                  <a:schemeClr val="bg2">
                    <a:lumMod val="2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anim calcmode="lin" valueType="num">
                                      <p:cBhvr>
                                        <p:cTn id="13" dur="500" fill="hold"/>
                                        <p:tgtEl>
                                          <p:spTgt spid="14"/>
                                        </p:tgtEl>
                                        <p:attrNameLst>
                                          <p:attrName>ppt_x</p:attrName>
                                        </p:attrNameLst>
                                      </p:cBhvr>
                                      <p:tavLst>
                                        <p:tav tm="0">
                                          <p:val>
                                            <p:strVal val="#ppt_x"/>
                                          </p:val>
                                        </p:tav>
                                        <p:tav tm="100000">
                                          <p:val>
                                            <p:strVal val="#ppt_x"/>
                                          </p:val>
                                        </p:tav>
                                      </p:tavLst>
                                    </p:anim>
                                    <p:anim calcmode="lin" valueType="num">
                                      <p:cBhvr>
                                        <p:cTn id="14" dur="50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758020" y="196757"/>
            <a:ext cx="4673600" cy="914400"/>
            <a:chOff x="3744685" y="348342"/>
            <a:chExt cx="4673600" cy="914400"/>
          </a:xfrm>
        </p:grpSpPr>
        <p:sp>
          <p:nvSpPr>
            <p:cNvPr id="2" name="矩形 1"/>
            <p:cNvSpPr/>
            <p:nvPr/>
          </p:nvSpPr>
          <p:spPr>
            <a:xfrm>
              <a:off x="3744685" y="348342"/>
              <a:ext cx="4673600" cy="9144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3"/>
            <p:cNvSpPr txBox="1"/>
            <p:nvPr/>
          </p:nvSpPr>
          <p:spPr>
            <a:xfrm>
              <a:off x="4495445" y="457786"/>
              <a:ext cx="3172081" cy="583565"/>
            </a:xfrm>
            <a:prstGeom prst="rect">
              <a:avLst/>
            </a:prstGeom>
            <a:noFill/>
          </p:spPr>
          <p:txBody>
            <a:bodyPr wrap="square" rtlCol="0">
              <a:spAutoFit/>
            </a:bodyPr>
            <a:lstStyle/>
            <a:p>
              <a:pPr algn="ctr"/>
              <a:r>
                <a:rPr lang="zh-CN" altLang="en-US" sz="3200" spc="300" dirty="0">
                  <a:solidFill>
                    <a:schemeClr val="bg1">
                      <a:lumMod val="85000"/>
                    </a:schemeClr>
                  </a:solidFill>
                  <a:latin typeface="微软雅黑" panose="020B0503020204020204" pitchFamily="34" charset="-122"/>
                  <a:ea typeface="微软雅黑" panose="020B0503020204020204" pitchFamily="34" charset="-122"/>
                </a:rPr>
                <a:t>我们的能力</a:t>
              </a:r>
              <a:endParaRPr lang="zh-CN" altLang="en-US" sz="3200" spc="300" dirty="0">
                <a:solidFill>
                  <a:schemeClr val="bg1">
                    <a:lumMod val="85000"/>
                  </a:schemeClr>
                </a:solidFill>
                <a:latin typeface="微软雅黑" panose="020B0503020204020204" pitchFamily="34" charset="-122"/>
                <a:ea typeface="微软雅黑" panose="020B0503020204020204" pitchFamily="34" charset="-122"/>
              </a:endParaRPr>
            </a:p>
          </p:txBody>
        </p:sp>
      </p:grpSp>
      <p:sp>
        <p:nvSpPr>
          <p:cNvPr id="45" name="Ellipse 28"/>
          <p:cNvSpPr/>
          <p:nvPr/>
        </p:nvSpPr>
        <p:spPr>
          <a:xfrm>
            <a:off x="6269674" y="1887257"/>
            <a:ext cx="1562100" cy="1562100"/>
          </a:xfrm>
          <a:prstGeom prst="ellipse">
            <a:avLst/>
          </a:prstGeom>
          <a:solidFill>
            <a:schemeClr val="bg2">
              <a:lumMod val="25000"/>
            </a:schemeClr>
          </a:solidFill>
          <a:ln w="76200">
            <a:solidFill>
              <a:schemeClr val="bg1">
                <a:lumMod val="50000"/>
              </a:schemeClr>
            </a:solidFill>
          </a:ln>
        </p:spPr>
        <p:txBody>
          <a:bodyPr anchor="ctr" anchorCtr="1"/>
          <a:lstStyle/>
          <a:p>
            <a:pPr algn="ctr">
              <a:defRPr/>
            </a:pPr>
            <a:r>
              <a:rPr lang="en-US" altLang="fr-FR" sz="2400" dirty="0">
                <a:solidFill>
                  <a:schemeClr val="bg1"/>
                </a:solidFill>
                <a:latin typeface="+mn-ea"/>
              </a:rPr>
              <a:t>NO.2</a:t>
            </a:r>
            <a:endParaRPr lang="en-US" altLang="fr-FR" sz="2400" dirty="0">
              <a:solidFill>
                <a:schemeClr val="bg1"/>
              </a:solidFill>
              <a:latin typeface="+mn-ea"/>
            </a:endParaRPr>
          </a:p>
        </p:txBody>
      </p:sp>
      <p:sp>
        <p:nvSpPr>
          <p:cNvPr id="46" name="Freeform 95"/>
          <p:cNvSpPr/>
          <p:nvPr/>
        </p:nvSpPr>
        <p:spPr bwMode="auto">
          <a:xfrm>
            <a:off x="7346000" y="1822171"/>
            <a:ext cx="485775" cy="490537"/>
          </a:xfrm>
          <a:custGeom>
            <a:avLst/>
            <a:gdLst>
              <a:gd name="T0" fmla="*/ 2147483646 w 275"/>
              <a:gd name="T1" fmla="*/ 2147483646 h 275"/>
              <a:gd name="T2" fmla="*/ 2147483646 w 275"/>
              <a:gd name="T3" fmla="*/ 2147483646 h 275"/>
              <a:gd name="T4" fmla="*/ 2147483646 w 275"/>
              <a:gd name="T5" fmla="*/ 2147483646 h 275"/>
              <a:gd name="T6" fmla="*/ 2147483646 w 275"/>
              <a:gd name="T7" fmla="*/ 2147483646 h 275"/>
              <a:gd name="T8" fmla="*/ 0 w 275"/>
              <a:gd name="T9" fmla="*/ 2147483646 h 275"/>
              <a:gd name="T10" fmla="*/ 2147483646 w 275"/>
              <a:gd name="T11" fmla="*/ 2147483646 h 275"/>
              <a:gd name="T12" fmla="*/ 2147483646 w 275"/>
              <a:gd name="T13" fmla="*/ 2147483646 h 275"/>
              <a:gd name="T14" fmla="*/ 2147483646 w 275"/>
              <a:gd name="T15" fmla="*/ 2147483646 h 275"/>
              <a:gd name="T16" fmla="*/ 2147483646 w 275"/>
              <a:gd name="T17" fmla="*/ 2147483646 h 275"/>
              <a:gd name="T18" fmla="*/ 2147483646 w 275"/>
              <a:gd name="T19" fmla="*/ 2147483646 h 275"/>
              <a:gd name="T20" fmla="*/ 2147483646 w 275"/>
              <a:gd name="T21" fmla="*/ 2147483646 h 275"/>
              <a:gd name="T22" fmla="*/ 2147483646 w 275"/>
              <a:gd name="T23" fmla="*/ 2147483646 h 275"/>
              <a:gd name="T24" fmla="*/ 2147483646 w 275"/>
              <a:gd name="T25" fmla="*/ 2147483646 h 275"/>
              <a:gd name="T26" fmla="*/ 2147483646 w 275"/>
              <a:gd name="T27" fmla="*/ 2147483646 h 275"/>
              <a:gd name="T28" fmla="*/ 2147483646 w 275"/>
              <a:gd name="T29" fmla="*/ 2147483646 h 275"/>
              <a:gd name="T30" fmla="*/ 2147483646 w 275"/>
              <a:gd name="T31" fmla="*/ 2147483646 h 275"/>
              <a:gd name="T32" fmla="*/ 2147483646 w 275"/>
              <a:gd name="T33" fmla="*/ 2147483646 h 275"/>
              <a:gd name="T34" fmla="*/ 2147483646 w 275"/>
              <a:gd name="T35" fmla="*/ 2147483646 h 275"/>
              <a:gd name="T36" fmla="*/ 2147483646 w 275"/>
              <a:gd name="T37" fmla="*/ 2147483646 h 275"/>
              <a:gd name="T38" fmla="*/ 2147483646 w 275"/>
              <a:gd name="T39" fmla="*/ 0 h 275"/>
              <a:gd name="T40" fmla="*/ 2147483646 w 275"/>
              <a:gd name="T41" fmla="*/ 0 h 275"/>
              <a:gd name="T42" fmla="*/ 2147483646 w 275"/>
              <a:gd name="T43" fmla="*/ 2147483646 h 275"/>
              <a:gd name="T44" fmla="*/ 2147483646 w 275"/>
              <a:gd name="T45" fmla="*/ 2147483646 h 275"/>
              <a:gd name="T46" fmla="*/ 2147483646 w 275"/>
              <a:gd name="T47" fmla="*/ 2147483646 h 275"/>
              <a:gd name="T48" fmla="*/ 2147483646 w 275"/>
              <a:gd name="T49" fmla="*/ 2147483646 h 275"/>
              <a:gd name="T50" fmla="*/ 2147483646 w 275"/>
              <a:gd name="T51" fmla="*/ 2147483646 h 275"/>
              <a:gd name="T52" fmla="*/ 2147483646 w 275"/>
              <a:gd name="T53" fmla="*/ 2147483646 h 275"/>
              <a:gd name="T54" fmla="*/ 2147483646 w 275"/>
              <a:gd name="T55" fmla="*/ 2147483646 h 275"/>
              <a:gd name="T56" fmla="*/ 2147483646 w 275"/>
              <a:gd name="T57" fmla="*/ 2147483646 h 275"/>
              <a:gd name="T58" fmla="*/ 2147483646 w 275"/>
              <a:gd name="T59" fmla="*/ 2147483646 h 275"/>
              <a:gd name="T60" fmla="*/ 2147483646 w 275"/>
              <a:gd name="T61" fmla="*/ 2147483646 h 275"/>
              <a:gd name="T62" fmla="*/ 2147483646 w 275"/>
              <a:gd name="T63" fmla="*/ 2147483646 h 275"/>
              <a:gd name="T64" fmla="*/ 2147483646 w 275"/>
              <a:gd name="T65" fmla="*/ 2147483646 h 275"/>
              <a:gd name="T66" fmla="*/ 2147483646 w 275"/>
              <a:gd name="T67" fmla="*/ 2147483646 h 275"/>
              <a:gd name="T68" fmla="*/ 2147483646 w 275"/>
              <a:gd name="T69" fmla="*/ 2147483646 h 275"/>
              <a:gd name="T70" fmla="*/ 2147483646 w 275"/>
              <a:gd name="T71" fmla="*/ 2147483646 h 275"/>
              <a:gd name="T72" fmla="*/ 2147483646 w 275"/>
              <a:gd name="T73" fmla="*/ 2147483646 h 275"/>
              <a:gd name="T74" fmla="*/ 2147483646 w 275"/>
              <a:gd name="T75" fmla="*/ 2147483646 h 275"/>
              <a:gd name="T76" fmla="*/ 2147483646 w 275"/>
              <a:gd name="T77" fmla="*/ 2147483646 h 2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5"/>
              <a:gd name="T118" fmla="*/ 0 h 275"/>
              <a:gd name="T119" fmla="*/ 275 w 275"/>
              <a:gd name="T120" fmla="*/ 275 h 2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28" y="229"/>
                </a:lnTo>
                <a:lnTo>
                  <a:pt x="39" y="224"/>
                </a:lnTo>
                <a:lnTo>
                  <a:pt x="32" y="214"/>
                </a:lnTo>
                <a:lnTo>
                  <a:pt x="26" y="206"/>
                </a:lnTo>
                <a:lnTo>
                  <a:pt x="21" y="196"/>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101" y="6"/>
                </a:lnTo>
                <a:lnTo>
                  <a:pt x="113" y="2"/>
                </a:lnTo>
                <a:lnTo>
                  <a:pt x="127"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85" y="260"/>
                </a:lnTo>
                <a:lnTo>
                  <a:pt x="168" y="267"/>
                </a:lnTo>
                <a:lnTo>
                  <a:pt x="152" y="271"/>
                </a:lnTo>
                <a:lnTo>
                  <a:pt x="134" y="274"/>
                </a:lnTo>
                <a:lnTo>
                  <a:pt x="117" y="275"/>
                </a:lnTo>
                <a:close/>
              </a:path>
            </a:pathLst>
          </a:custGeom>
          <a:solidFill>
            <a:schemeClr val="bg2">
              <a:lumMod val="25000"/>
            </a:schemeClr>
          </a:solidFill>
          <a:ln w="38100">
            <a:solidFill>
              <a:srgbClr val="F7F7F7"/>
            </a:solidFill>
            <a:round/>
          </a:ln>
        </p:spPr>
        <p:txBody>
          <a:bodyPr anchor="ctr" anchorCtr="1"/>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fr-FR" sz="2400" dirty="0">
                <a:solidFill>
                  <a:schemeClr val="bg1"/>
                </a:solidFill>
                <a:latin typeface="+mj-lt"/>
                <a:ea typeface="微软雅黑" panose="020B0503020204020204" pitchFamily="34" charset="-122"/>
              </a:rPr>
              <a:t>2</a:t>
            </a:r>
            <a:endParaRPr lang="en-US" altLang="fr-FR" sz="2400" dirty="0">
              <a:solidFill>
                <a:schemeClr val="bg1"/>
              </a:solidFill>
              <a:latin typeface="+mj-lt"/>
              <a:ea typeface="微软雅黑" panose="020B0503020204020204" pitchFamily="34" charset="-122"/>
            </a:endParaRPr>
          </a:p>
        </p:txBody>
      </p:sp>
      <p:sp>
        <p:nvSpPr>
          <p:cNvPr id="47" name="Freeform 185"/>
          <p:cNvSpPr/>
          <p:nvPr/>
        </p:nvSpPr>
        <p:spPr bwMode="auto">
          <a:xfrm flipH="1">
            <a:off x="7588886" y="2152371"/>
            <a:ext cx="501650" cy="1246187"/>
          </a:xfrm>
          <a:custGeom>
            <a:avLst/>
            <a:gdLst>
              <a:gd name="T0" fmla="*/ 2147483646 w 283"/>
              <a:gd name="T1" fmla="*/ 2147483646 h 702"/>
              <a:gd name="T2" fmla="*/ 2147483646 w 283"/>
              <a:gd name="T3" fmla="*/ 2147483646 h 702"/>
              <a:gd name="T4" fmla="*/ 2147483646 w 283"/>
              <a:gd name="T5" fmla="*/ 2147483646 h 702"/>
              <a:gd name="T6" fmla="*/ 2147483646 w 283"/>
              <a:gd name="T7" fmla="*/ 2147483646 h 702"/>
              <a:gd name="T8" fmla="*/ 2147483646 w 283"/>
              <a:gd name="T9" fmla="*/ 2147483646 h 702"/>
              <a:gd name="T10" fmla="*/ 2147483646 w 283"/>
              <a:gd name="T11" fmla="*/ 2147483646 h 702"/>
              <a:gd name="T12" fmla="*/ 2147483646 w 283"/>
              <a:gd name="T13" fmla="*/ 2147483646 h 702"/>
              <a:gd name="T14" fmla="*/ 2147483646 w 283"/>
              <a:gd name="T15" fmla="*/ 2147483646 h 702"/>
              <a:gd name="T16" fmla="*/ 2147483646 w 283"/>
              <a:gd name="T17" fmla="*/ 2147483646 h 702"/>
              <a:gd name="T18" fmla="*/ 2147483646 w 283"/>
              <a:gd name="T19" fmla="*/ 2147483646 h 702"/>
              <a:gd name="T20" fmla="*/ 2147483646 w 283"/>
              <a:gd name="T21" fmla="*/ 2147483646 h 702"/>
              <a:gd name="T22" fmla="*/ 2147483646 w 283"/>
              <a:gd name="T23" fmla="*/ 2147483646 h 702"/>
              <a:gd name="T24" fmla="*/ 2147483646 w 283"/>
              <a:gd name="T25" fmla="*/ 2147483646 h 702"/>
              <a:gd name="T26" fmla="*/ 2147483646 w 283"/>
              <a:gd name="T27" fmla="*/ 2147483646 h 702"/>
              <a:gd name="T28" fmla="*/ 2147483646 w 283"/>
              <a:gd name="T29" fmla="*/ 2147483646 h 702"/>
              <a:gd name="T30" fmla="*/ 2147483646 w 283"/>
              <a:gd name="T31" fmla="*/ 2147483646 h 702"/>
              <a:gd name="T32" fmla="*/ 2147483646 w 283"/>
              <a:gd name="T33" fmla="*/ 2147483646 h 702"/>
              <a:gd name="T34" fmla="*/ 2147483646 w 283"/>
              <a:gd name="T35" fmla="*/ 0 h 702"/>
              <a:gd name="T36" fmla="*/ 2147483646 w 283"/>
              <a:gd name="T37" fmla="*/ 2147483646 h 702"/>
              <a:gd name="T38" fmla="*/ 2147483646 w 283"/>
              <a:gd name="T39" fmla="*/ 2147483646 h 702"/>
              <a:gd name="T40" fmla="*/ 2147483646 w 283"/>
              <a:gd name="T41" fmla="*/ 2147483646 h 702"/>
              <a:gd name="T42" fmla="*/ 2147483646 w 283"/>
              <a:gd name="T43" fmla="*/ 2147483646 h 702"/>
              <a:gd name="T44" fmla="*/ 2147483646 w 283"/>
              <a:gd name="T45" fmla="*/ 2147483646 h 702"/>
              <a:gd name="T46" fmla="*/ 0 w 283"/>
              <a:gd name="T47" fmla="*/ 2147483646 h 702"/>
              <a:gd name="T48" fmla="*/ 0 w 283"/>
              <a:gd name="T49" fmla="*/ 2147483646 h 702"/>
              <a:gd name="T50" fmla="*/ 2147483646 w 283"/>
              <a:gd name="T51" fmla="*/ 2147483646 h 702"/>
              <a:gd name="T52" fmla="*/ 2147483646 w 283"/>
              <a:gd name="T53" fmla="*/ 2147483646 h 702"/>
              <a:gd name="T54" fmla="*/ 2147483646 w 283"/>
              <a:gd name="T55" fmla="*/ 2147483646 h 702"/>
              <a:gd name="T56" fmla="*/ 2147483646 w 283"/>
              <a:gd name="T57" fmla="*/ 2147483646 h 702"/>
              <a:gd name="T58" fmla="*/ 2147483646 w 283"/>
              <a:gd name="T59" fmla="*/ 2147483646 h 702"/>
              <a:gd name="T60" fmla="*/ 2147483646 w 283"/>
              <a:gd name="T61" fmla="*/ 2147483646 h 702"/>
              <a:gd name="T62" fmla="*/ 2147483646 w 283"/>
              <a:gd name="T63" fmla="*/ 2147483646 h 702"/>
              <a:gd name="T64" fmla="*/ 2147483646 w 283"/>
              <a:gd name="T65" fmla="*/ 2147483646 h 702"/>
              <a:gd name="T66" fmla="*/ 2147483646 w 283"/>
              <a:gd name="T67" fmla="*/ 2147483646 h 702"/>
              <a:gd name="T68" fmla="*/ 2147483646 w 283"/>
              <a:gd name="T69" fmla="*/ 2147483646 h 702"/>
              <a:gd name="T70" fmla="*/ 2147483646 w 283"/>
              <a:gd name="T71" fmla="*/ 2147483646 h 702"/>
              <a:gd name="T72" fmla="*/ 2147483646 w 283"/>
              <a:gd name="T73" fmla="*/ 2147483646 h 702"/>
              <a:gd name="T74" fmla="*/ 2147483646 w 283"/>
              <a:gd name="T75" fmla="*/ 2147483646 h 7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2" y="268"/>
                </a:lnTo>
                <a:lnTo>
                  <a:pt x="105" y="243"/>
                </a:lnTo>
                <a:lnTo>
                  <a:pt x="108" y="220"/>
                </a:lnTo>
                <a:lnTo>
                  <a:pt x="114" y="197"/>
                </a:lnTo>
                <a:lnTo>
                  <a:pt x="120" y="174"/>
                </a:lnTo>
                <a:lnTo>
                  <a:pt x="128" y="152"/>
                </a:lnTo>
                <a:lnTo>
                  <a:pt x="136" y="131"/>
                </a:lnTo>
                <a:lnTo>
                  <a:pt x="146" y="110"/>
                </a:lnTo>
                <a:lnTo>
                  <a:pt x="135" y="99"/>
                </a:lnTo>
                <a:lnTo>
                  <a:pt x="127" y="87"/>
                </a:lnTo>
                <a:lnTo>
                  <a:pt x="118" y="74"/>
                </a:lnTo>
                <a:lnTo>
                  <a:pt x="111" y="60"/>
                </a:lnTo>
                <a:lnTo>
                  <a:pt x="106" y="46"/>
                </a:lnTo>
                <a:lnTo>
                  <a:pt x="101" y="31"/>
                </a:lnTo>
                <a:lnTo>
                  <a:pt x="99" y="15"/>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76" y="693"/>
                </a:lnTo>
                <a:lnTo>
                  <a:pt x="188" y="686"/>
                </a:lnTo>
                <a:lnTo>
                  <a:pt x="202" y="680"/>
                </a:lnTo>
                <a:lnTo>
                  <a:pt x="216" y="674"/>
                </a:lnTo>
                <a:lnTo>
                  <a:pt x="231" y="670"/>
                </a:lnTo>
                <a:lnTo>
                  <a:pt x="245" y="668"/>
                </a:lnTo>
                <a:lnTo>
                  <a:pt x="261" y="667"/>
                </a:lnTo>
                <a:lnTo>
                  <a:pt x="277" y="665"/>
                </a:lnTo>
                <a:lnTo>
                  <a:pt x="283" y="667"/>
                </a:lnTo>
                <a:close/>
              </a:path>
            </a:pathLst>
          </a:custGeom>
          <a:solidFill>
            <a:schemeClr val="bg2">
              <a:lumMod val="25000"/>
            </a:schemeClr>
          </a:solidFill>
          <a:ln w="9525">
            <a:solidFill>
              <a:schemeClr val="bg1"/>
            </a:solidFill>
            <a:round/>
          </a:ln>
        </p:spPr>
        <p:txBody>
          <a:bodyPr/>
          <a:lstStyle/>
          <a:p>
            <a:endParaRPr lang="zh-CN" altLang="en-US"/>
          </a:p>
        </p:txBody>
      </p:sp>
      <p:sp>
        <p:nvSpPr>
          <p:cNvPr id="48" name="Ellipse 28"/>
          <p:cNvSpPr/>
          <p:nvPr/>
        </p:nvSpPr>
        <p:spPr>
          <a:xfrm>
            <a:off x="4412300" y="1887257"/>
            <a:ext cx="1563687" cy="1562100"/>
          </a:xfrm>
          <a:prstGeom prst="ellipse">
            <a:avLst/>
          </a:prstGeom>
          <a:solidFill>
            <a:schemeClr val="bg2">
              <a:lumMod val="25000"/>
            </a:schemeClr>
          </a:solidFill>
          <a:ln w="76200">
            <a:solidFill>
              <a:schemeClr val="bg1">
                <a:lumMod val="50000"/>
              </a:schemeClr>
            </a:solidFill>
          </a:ln>
        </p:spPr>
        <p:txBody>
          <a:bodyPr anchor="ctr" anchorCtr="1"/>
          <a:lstStyle/>
          <a:p>
            <a:pPr algn="ctr">
              <a:defRPr/>
            </a:pPr>
            <a:r>
              <a:rPr lang="en-US" altLang="fr-FR" sz="2400" dirty="0">
                <a:solidFill>
                  <a:schemeClr val="bg1"/>
                </a:solidFill>
                <a:latin typeface="+mn-ea"/>
              </a:rPr>
              <a:t>NO.1</a:t>
            </a:r>
            <a:endParaRPr lang="en-US" altLang="fr-FR" sz="2400" dirty="0">
              <a:solidFill>
                <a:schemeClr val="bg1"/>
              </a:solidFill>
              <a:latin typeface="+mn-ea"/>
            </a:endParaRPr>
          </a:p>
        </p:txBody>
      </p:sp>
      <p:sp>
        <p:nvSpPr>
          <p:cNvPr id="49" name="Freeform 95"/>
          <p:cNvSpPr/>
          <p:nvPr/>
        </p:nvSpPr>
        <p:spPr bwMode="auto">
          <a:xfrm flipH="1">
            <a:off x="4412299" y="1822171"/>
            <a:ext cx="487362" cy="490537"/>
          </a:xfrm>
          <a:custGeom>
            <a:avLst/>
            <a:gdLst>
              <a:gd name="T0" fmla="*/ 2147483646 w 275"/>
              <a:gd name="T1" fmla="*/ 2147483646 h 275"/>
              <a:gd name="T2" fmla="*/ 2147483646 w 275"/>
              <a:gd name="T3" fmla="*/ 2147483646 h 275"/>
              <a:gd name="T4" fmla="*/ 2147483646 w 275"/>
              <a:gd name="T5" fmla="*/ 2147483646 h 275"/>
              <a:gd name="T6" fmla="*/ 2147483646 w 275"/>
              <a:gd name="T7" fmla="*/ 2147483646 h 275"/>
              <a:gd name="T8" fmla="*/ 0 w 275"/>
              <a:gd name="T9" fmla="*/ 2147483646 h 275"/>
              <a:gd name="T10" fmla="*/ 2147483646 w 275"/>
              <a:gd name="T11" fmla="*/ 2147483646 h 275"/>
              <a:gd name="T12" fmla="*/ 2147483646 w 275"/>
              <a:gd name="T13" fmla="*/ 2147483646 h 275"/>
              <a:gd name="T14" fmla="*/ 2147483646 w 275"/>
              <a:gd name="T15" fmla="*/ 2147483646 h 275"/>
              <a:gd name="T16" fmla="*/ 2147483646 w 275"/>
              <a:gd name="T17" fmla="*/ 2147483646 h 275"/>
              <a:gd name="T18" fmla="*/ 2147483646 w 275"/>
              <a:gd name="T19" fmla="*/ 2147483646 h 275"/>
              <a:gd name="T20" fmla="*/ 2147483646 w 275"/>
              <a:gd name="T21" fmla="*/ 2147483646 h 275"/>
              <a:gd name="T22" fmla="*/ 2147483646 w 275"/>
              <a:gd name="T23" fmla="*/ 2147483646 h 275"/>
              <a:gd name="T24" fmla="*/ 2147483646 w 275"/>
              <a:gd name="T25" fmla="*/ 2147483646 h 275"/>
              <a:gd name="T26" fmla="*/ 2147483646 w 275"/>
              <a:gd name="T27" fmla="*/ 2147483646 h 275"/>
              <a:gd name="T28" fmla="*/ 2147483646 w 275"/>
              <a:gd name="T29" fmla="*/ 2147483646 h 275"/>
              <a:gd name="T30" fmla="*/ 2147483646 w 275"/>
              <a:gd name="T31" fmla="*/ 2147483646 h 275"/>
              <a:gd name="T32" fmla="*/ 2147483646 w 275"/>
              <a:gd name="T33" fmla="*/ 2147483646 h 275"/>
              <a:gd name="T34" fmla="*/ 2147483646 w 275"/>
              <a:gd name="T35" fmla="*/ 2147483646 h 275"/>
              <a:gd name="T36" fmla="*/ 2147483646 w 275"/>
              <a:gd name="T37" fmla="*/ 2147483646 h 275"/>
              <a:gd name="T38" fmla="*/ 2147483646 w 275"/>
              <a:gd name="T39" fmla="*/ 0 h 275"/>
              <a:gd name="T40" fmla="*/ 2147483646 w 275"/>
              <a:gd name="T41" fmla="*/ 0 h 275"/>
              <a:gd name="T42" fmla="*/ 2147483646 w 275"/>
              <a:gd name="T43" fmla="*/ 2147483646 h 275"/>
              <a:gd name="T44" fmla="*/ 2147483646 w 275"/>
              <a:gd name="T45" fmla="*/ 2147483646 h 275"/>
              <a:gd name="T46" fmla="*/ 2147483646 w 275"/>
              <a:gd name="T47" fmla="*/ 2147483646 h 275"/>
              <a:gd name="T48" fmla="*/ 2147483646 w 275"/>
              <a:gd name="T49" fmla="*/ 2147483646 h 275"/>
              <a:gd name="T50" fmla="*/ 2147483646 w 275"/>
              <a:gd name="T51" fmla="*/ 2147483646 h 275"/>
              <a:gd name="T52" fmla="*/ 2147483646 w 275"/>
              <a:gd name="T53" fmla="*/ 2147483646 h 275"/>
              <a:gd name="T54" fmla="*/ 2147483646 w 275"/>
              <a:gd name="T55" fmla="*/ 2147483646 h 275"/>
              <a:gd name="T56" fmla="*/ 2147483646 w 275"/>
              <a:gd name="T57" fmla="*/ 2147483646 h 275"/>
              <a:gd name="T58" fmla="*/ 2147483646 w 275"/>
              <a:gd name="T59" fmla="*/ 2147483646 h 275"/>
              <a:gd name="T60" fmla="*/ 2147483646 w 275"/>
              <a:gd name="T61" fmla="*/ 2147483646 h 275"/>
              <a:gd name="T62" fmla="*/ 2147483646 w 275"/>
              <a:gd name="T63" fmla="*/ 2147483646 h 275"/>
              <a:gd name="T64" fmla="*/ 2147483646 w 275"/>
              <a:gd name="T65" fmla="*/ 2147483646 h 275"/>
              <a:gd name="T66" fmla="*/ 2147483646 w 275"/>
              <a:gd name="T67" fmla="*/ 2147483646 h 275"/>
              <a:gd name="T68" fmla="*/ 2147483646 w 275"/>
              <a:gd name="T69" fmla="*/ 2147483646 h 275"/>
              <a:gd name="T70" fmla="*/ 2147483646 w 275"/>
              <a:gd name="T71" fmla="*/ 2147483646 h 275"/>
              <a:gd name="T72" fmla="*/ 2147483646 w 275"/>
              <a:gd name="T73" fmla="*/ 2147483646 h 275"/>
              <a:gd name="T74" fmla="*/ 2147483646 w 275"/>
              <a:gd name="T75" fmla="*/ 2147483646 h 275"/>
              <a:gd name="T76" fmla="*/ 2147483646 w 275"/>
              <a:gd name="T77" fmla="*/ 2147483646 h 27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5"/>
              <a:gd name="T118" fmla="*/ 0 h 275"/>
              <a:gd name="T119" fmla="*/ 275 w 275"/>
              <a:gd name="T120" fmla="*/ 275 h 27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28" y="229"/>
                </a:lnTo>
                <a:lnTo>
                  <a:pt x="39" y="224"/>
                </a:lnTo>
                <a:lnTo>
                  <a:pt x="32" y="214"/>
                </a:lnTo>
                <a:lnTo>
                  <a:pt x="26" y="206"/>
                </a:lnTo>
                <a:lnTo>
                  <a:pt x="21" y="196"/>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101" y="6"/>
                </a:lnTo>
                <a:lnTo>
                  <a:pt x="113" y="2"/>
                </a:lnTo>
                <a:lnTo>
                  <a:pt x="127"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85" y="260"/>
                </a:lnTo>
                <a:lnTo>
                  <a:pt x="168" y="267"/>
                </a:lnTo>
                <a:lnTo>
                  <a:pt x="152" y="271"/>
                </a:lnTo>
                <a:lnTo>
                  <a:pt x="134" y="274"/>
                </a:lnTo>
                <a:lnTo>
                  <a:pt x="117" y="275"/>
                </a:lnTo>
                <a:close/>
              </a:path>
            </a:pathLst>
          </a:custGeom>
          <a:solidFill>
            <a:schemeClr val="bg2">
              <a:lumMod val="25000"/>
            </a:schemeClr>
          </a:solidFill>
          <a:ln w="38100">
            <a:solidFill>
              <a:srgbClr val="F7F7F7"/>
            </a:solidFill>
            <a:round/>
          </a:ln>
        </p:spPr>
        <p:txBody>
          <a:bodyPr anchor="ctr" anchorCtr="1"/>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fr-FR" sz="2400" dirty="0">
                <a:solidFill>
                  <a:schemeClr val="bg1"/>
                </a:solidFill>
                <a:latin typeface="+mj-lt"/>
                <a:ea typeface="微软雅黑" panose="020B0503020204020204" pitchFamily="34" charset="-122"/>
              </a:rPr>
              <a:t>1</a:t>
            </a:r>
            <a:endParaRPr lang="en-US" altLang="fr-FR" sz="2400" dirty="0">
              <a:solidFill>
                <a:schemeClr val="bg1"/>
              </a:solidFill>
              <a:latin typeface="+mj-lt"/>
              <a:ea typeface="微软雅黑" panose="020B0503020204020204" pitchFamily="34" charset="-122"/>
            </a:endParaRPr>
          </a:p>
        </p:txBody>
      </p:sp>
      <p:sp>
        <p:nvSpPr>
          <p:cNvPr id="50" name="Freeform 185"/>
          <p:cNvSpPr/>
          <p:nvPr/>
        </p:nvSpPr>
        <p:spPr bwMode="auto">
          <a:xfrm>
            <a:off x="4155124" y="2152371"/>
            <a:ext cx="501650" cy="1246187"/>
          </a:xfrm>
          <a:custGeom>
            <a:avLst/>
            <a:gdLst>
              <a:gd name="T0" fmla="*/ 2147483646 w 283"/>
              <a:gd name="T1" fmla="*/ 2147483646 h 702"/>
              <a:gd name="T2" fmla="*/ 2147483646 w 283"/>
              <a:gd name="T3" fmla="*/ 2147483646 h 702"/>
              <a:gd name="T4" fmla="*/ 2147483646 w 283"/>
              <a:gd name="T5" fmla="*/ 2147483646 h 702"/>
              <a:gd name="T6" fmla="*/ 2147483646 w 283"/>
              <a:gd name="T7" fmla="*/ 2147483646 h 702"/>
              <a:gd name="T8" fmla="*/ 2147483646 w 283"/>
              <a:gd name="T9" fmla="*/ 2147483646 h 702"/>
              <a:gd name="T10" fmla="*/ 2147483646 w 283"/>
              <a:gd name="T11" fmla="*/ 2147483646 h 702"/>
              <a:gd name="T12" fmla="*/ 2147483646 w 283"/>
              <a:gd name="T13" fmla="*/ 2147483646 h 702"/>
              <a:gd name="T14" fmla="*/ 2147483646 w 283"/>
              <a:gd name="T15" fmla="*/ 2147483646 h 702"/>
              <a:gd name="T16" fmla="*/ 2147483646 w 283"/>
              <a:gd name="T17" fmla="*/ 2147483646 h 702"/>
              <a:gd name="T18" fmla="*/ 2147483646 w 283"/>
              <a:gd name="T19" fmla="*/ 2147483646 h 702"/>
              <a:gd name="T20" fmla="*/ 2147483646 w 283"/>
              <a:gd name="T21" fmla="*/ 2147483646 h 702"/>
              <a:gd name="T22" fmla="*/ 2147483646 w 283"/>
              <a:gd name="T23" fmla="*/ 2147483646 h 702"/>
              <a:gd name="T24" fmla="*/ 2147483646 w 283"/>
              <a:gd name="T25" fmla="*/ 2147483646 h 702"/>
              <a:gd name="T26" fmla="*/ 2147483646 w 283"/>
              <a:gd name="T27" fmla="*/ 2147483646 h 702"/>
              <a:gd name="T28" fmla="*/ 2147483646 w 283"/>
              <a:gd name="T29" fmla="*/ 2147483646 h 702"/>
              <a:gd name="T30" fmla="*/ 2147483646 w 283"/>
              <a:gd name="T31" fmla="*/ 2147483646 h 702"/>
              <a:gd name="T32" fmla="*/ 2147483646 w 283"/>
              <a:gd name="T33" fmla="*/ 2147483646 h 702"/>
              <a:gd name="T34" fmla="*/ 2147483646 w 283"/>
              <a:gd name="T35" fmla="*/ 0 h 702"/>
              <a:gd name="T36" fmla="*/ 2147483646 w 283"/>
              <a:gd name="T37" fmla="*/ 2147483646 h 702"/>
              <a:gd name="T38" fmla="*/ 2147483646 w 283"/>
              <a:gd name="T39" fmla="*/ 2147483646 h 702"/>
              <a:gd name="T40" fmla="*/ 2147483646 w 283"/>
              <a:gd name="T41" fmla="*/ 2147483646 h 702"/>
              <a:gd name="T42" fmla="*/ 2147483646 w 283"/>
              <a:gd name="T43" fmla="*/ 2147483646 h 702"/>
              <a:gd name="T44" fmla="*/ 2147483646 w 283"/>
              <a:gd name="T45" fmla="*/ 2147483646 h 702"/>
              <a:gd name="T46" fmla="*/ 0 w 283"/>
              <a:gd name="T47" fmla="*/ 2147483646 h 702"/>
              <a:gd name="T48" fmla="*/ 0 w 283"/>
              <a:gd name="T49" fmla="*/ 2147483646 h 702"/>
              <a:gd name="T50" fmla="*/ 2147483646 w 283"/>
              <a:gd name="T51" fmla="*/ 2147483646 h 702"/>
              <a:gd name="T52" fmla="*/ 2147483646 w 283"/>
              <a:gd name="T53" fmla="*/ 2147483646 h 702"/>
              <a:gd name="T54" fmla="*/ 2147483646 w 283"/>
              <a:gd name="T55" fmla="*/ 2147483646 h 702"/>
              <a:gd name="T56" fmla="*/ 2147483646 w 283"/>
              <a:gd name="T57" fmla="*/ 2147483646 h 702"/>
              <a:gd name="T58" fmla="*/ 2147483646 w 283"/>
              <a:gd name="T59" fmla="*/ 2147483646 h 702"/>
              <a:gd name="T60" fmla="*/ 2147483646 w 283"/>
              <a:gd name="T61" fmla="*/ 2147483646 h 702"/>
              <a:gd name="T62" fmla="*/ 2147483646 w 283"/>
              <a:gd name="T63" fmla="*/ 2147483646 h 702"/>
              <a:gd name="T64" fmla="*/ 2147483646 w 283"/>
              <a:gd name="T65" fmla="*/ 2147483646 h 702"/>
              <a:gd name="T66" fmla="*/ 2147483646 w 283"/>
              <a:gd name="T67" fmla="*/ 2147483646 h 702"/>
              <a:gd name="T68" fmla="*/ 2147483646 w 283"/>
              <a:gd name="T69" fmla="*/ 2147483646 h 702"/>
              <a:gd name="T70" fmla="*/ 2147483646 w 283"/>
              <a:gd name="T71" fmla="*/ 2147483646 h 702"/>
              <a:gd name="T72" fmla="*/ 2147483646 w 283"/>
              <a:gd name="T73" fmla="*/ 2147483646 h 702"/>
              <a:gd name="T74" fmla="*/ 2147483646 w 283"/>
              <a:gd name="T75" fmla="*/ 2147483646 h 70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2" y="268"/>
                </a:lnTo>
                <a:lnTo>
                  <a:pt x="105" y="243"/>
                </a:lnTo>
                <a:lnTo>
                  <a:pt x="108" y="220"/>
                </a:lnTo>
                <a:lnTo>
                  <a:pt x="114" y="197"/>
                </a:lnTo>
                <a:lnTo>
                  <a:pt x="120" y="174"/>
                </a:lnTo>
                <a:lnTo>
                  <a:pt x="128" y="152"/>
                </a:lnTo>
                <a:lnTo>
                  <a:pt x="136" y="131"/>
                </a:lnTo>
                <a:lnTo>
                  <a:pt x="146" y="110"/>
                </a:lnTo>
                <a:lnTo>
                  <a:pt x="135" y="99"/>
                </a:lnTo>
                <a:lnTo>
                  <a:pt x="127" y="87"/>
                </a:lnTo>
                <a:lnTo>
                  <a:pt x="118" y="74"/>
                </a:lnTo>
                <a:lnTo>
                  <a:pt x="111" y="60"/>
                </a:lnTo>
                <a:lnTo>
                  <a:pt x="106" y="46"/>
                </a:lnTo>
                <a:lnTo>
                  <a:pt x="101" y="31"/>
                </a:lnTo>
                <a:lnTo>
                  <a:pt x="99" y="15"/>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76" y="693"/>
                </a:lnTo>
                <a:lnTo>
                  <a:pt x="188" y="686"/>
                </a:lnTo>
                <a:lnTo>
                  <a:pt x="202" y="680"/>
                </a:lnTo>
                <a:lnTo>
                  <a:pt x="216" y="674"/>
                </a:lnTo>
                <a:lnTo>
                  <a:pt x="231" y="670"/>
                </a:lnTo>
                <a:lnTo>
                  <a:pt x="245" y="668"/>
                </a:lnTo>
                <a:lnTo>
                  <a:pt x="261" y="667"/>
                </a:lnTo>
                <a:lnTo>
                  <a:pt x="277" y="665"/>
                </a:lnTo>
                <a:lnTo>
                  <a:pt x="283" y="667"/>
                </a:lnTo>
                <a:close/>
              </a:path>
            </a:pathLst>
          </a:custGeom>
          <a:solidFill>
            <a:schemeClr val="bg2">
              <a:lumMod val="25000"/>
            </a:schemeClr>
          </a:solidFill>
          <a:ln w="9525">
            <a:solidFill>
              <a:schemeClr val="bg1"/>
            </a:solidFill>
            <a:round/>
          </a:ln>
        </p:spPr>
        <p:txBody>
          <a:bodyPr/>
          <a:lstStyle/>
          <a:p>
            <a:endParaRPr lang="zh-CN" altLang="en-US"/>
          </a:p>
        </p:txBody>
      </p:sp>
      <p:sp>
        <p:nvSpPr>
          <p:cNvPr id="51" name="Ellipse 28"/>
          <p:cNvSpPr/>
          <p:nvPr/>
        </p:nvSpPr>
        <p:spPr>
          <a:xfrm>
            <a:off x="6269674" y="3833532"/>
            <a:ext cx="1562100" cy="1562100"/>
          </a:xfrm>
          <a:prstGeom prst="ellipse">
            <a:avLst/>
          </a:prstGeom>
          <a:solidFill>
            <a:schemeClr val="bg2">
              <a:lumMod val="25000"/>
            </a:schemeClr>
          </a:solidFill>
          <a:ln w="76200">
            <a:solidFill>
              <a:schemeClr val="bg1">
                <a:lumMod val="50000"/>
              </a:schemeClr>
            </a:solidFill>
          </a:ln>
        </p:spPr>
        <p:txBody>
          <a:bodyPr anchor="ctr" anchorCtr="1"/>
          <a:lstStyle/>
          <a:p>
            <a:pPr algn="ctr">
              <a:defRPr/>
            </a:pPr>
            <a:r>
              <a:rPr lang="en-US" altLang="fr-FR" sz="2400" dirty="0">
                <a:solidFill>
                  <a:schemeClr val="bg1"/>
                </a:solidFill>
                <a:latin typeface="+mn-ea"/>
              </a:rPr>
              <a:t>NO.4</a:t>
            </a:r>
            <a:endParaRPr lang="en-US" altLang="fr-FR" sz="2400" dirty="0">
              <a:solidFill>
                <a:schemeClr val="bg1"/>
              </a:solidFill>
              <a:latin typeface="+mn-ea"/>
            </a:endParaRPr>
          </a:p>
        </p:txBody>
      </p:sp>
      <p:sp>
        <p:nvSpPr>
          <p:cNvPr id="52" name="Freeform 95"/>
          <p:cNvSpPr/>
          <p:nvPr/>
        </p:nvSpPr>
        <p:spPr bwMode="auto">
          <a:xfrm>
            <a:off x="7346000" y="3768446"/>
            <a:ext cx="485775" cy="490537"/>
          </a:xfrm>
          <a:custGeom>
            <a:avLst/>
            <a:gdLst>
              <a:gd name="T0" fmla="*/ 117 w 275"/>
              <a:gd name="T1" fmla="*/ 275 h 275"/>
              <a:gd name="T2" fmla="*/ 77 w 275"/>
              <a:gd name="T3" fmla="*/ 271 h 275"/>
              <a:gd name="T4" fmla="*/ 45 w 275"/>
              <a:gd name="T5" fmla="*/ 262 h 275"/>
              <a:gd name="T6" fmla="*/ 24 w 275"/>
              <a:gd name="T7" fmla="*/ 252 h 275"/>
              <a:gd name="T8" fmla="*/ 0 w 275"/>
              <a:gd name="T9" fmla="*/ 239 h 275"/>
              <a:gd name="T10" fmla="*/ 16 w 275"/>
              <a:gd name="T11" fmla="*/ 234 h 275"/>
              <a:gd name="T12" fmla="*/ 39 w 275"/>
              <a:gd name="T13" fmla="*/ 224 h 275"/>
              <a:gd name="T14" fmla="*/ 32 w 275"/>
              <a:gd name="T15" fmla="*/ 214 h 275"/>
              <a:gd name="T16" fmla="*/ 21 w 275"/>
              <a:gd name="T17" fmla="*/ 196 h 275"/>
              <a:gd name="T18" fmla="*/ 16 w 275"/>
              <a:gd name="T19" fmla="*/ 185 h 275"/>
              <a:gd name="T20" fmla="*/ 8 w 275"/>
              <a:gd name="T21" fmla="*/ 160 h 275"/>
              <a:gd name="T22" fmla="*/ 5 w 275"/>
              <a:gd name="T23" fmla="*/ 133 h 275"/>
              <a:gd name="T24" fmla="*/ 8 w 275"/>
              <a:gd name="T25" fmla="*/ 108 h 275"/>
              <a:gd name="T26" fmla="*/ 16 w 275"/>
              <a:gd name="T27" fmla="*/ 82 h 275"/>
              <a:gd name="T28" fmla="*/ 28 w 275"/>
              <a:gd name="T29" fmla="*/ 59 h 275"/>
              <a:gd name="T30" fmla="*/ 44 w 275"/>
              <a:gd name="T31" fmla="*/ 40 h 275"/>
              <a:gd name="T32" fmla="*/ 65 w 275"/>
              <a:gd name="T33" fmla="*/ 23 h 275"/>
              <a:gd name="T34" fmla="*/ 89 w 275"/>
              <a:gd name="T35" fmla="*/ 9 h 275"/>
              <a:gd name="T36" fmla="*/ 101 w 275"/>
              <a:gd name="T37" fmla="*/ 6 h 275"/>
              <a:gd name="T38" fmla="*/ 127 w 275"/>
              <a:gd name="T39" fmla="*/ 0 h 275"/>
              <a:gd name="T40" fmla="*/ 140 w 275"/>
              <a:gd name="T41" fmla="*/ 0 h 275"/>
              <a:gd name="T42" fmla="*/ 161 w 275"/>
              <a:gd name="T43" fmla="*/ 1 h 275"/>
              <a:gd name="T44" fmla="*/ 180 w 275"/>
              <a:gd name="T45" fmla="*/ 6 h 275"/>
              <a:gd name="T46" fmla="*/ 215 w 275"/>
              <a:gd name="T47" fmla="*/ 22 h 275"/>
              <a:gd name="T48" fmla="*/ 244 w 275"/>
              <a:gd name="T49" fmla="*/ 48 h 275"/>
              <a:gd name="T50" fmla="*/ 255 w 275"/>
              <a:gd name="T51" fmla="*/ 64 h 275"/>
              <a:gd name="T52" fmla="*/ 264 w 275"/>
              <a:gd name="T53" fmla="*/ 82 h 275"/>
              <a:gd name="T54" fmla="*/ 269 w 275"/>
              <a:gd name="T55" fmla="*/ 96 h 275"/>
              <a:gd name="T56" fmla="*/ 273 w 275"/>
              <a:gd name="T57" fmla="*/ 122 h 275"/>
              <a:gd name="T58" fmla="*/ 273 w 275"/>
              <a:gd name="T59" fmla="*/ 148 h 275"/>
              <a:gd name="T60" fmla="*/ 269 w 275"/>
              <a:gd name="T61" fmla="*/ 173 h 275"/>
              <a:gd name="T62" fmla="*/ 259 w 275"/>
              <a:gd name="T63" fmla="*/ 197 h 275"/>
              <a:gd name="T64" fmla="*/ 244 w 275"/>
              <a:gd name="T65" fmla="*/ 218 h 275"/>
              <a:gd name="T66" fmla="*/ 226 w 275"/>
              <a:gd name="T67" fmla="*/ 237 h 275"/>
              <a:gd name="T68" fmla="*/ 204 w 275"/>
              <a:gd name="T69" fmla="*/ 252 h 275"/>
              <a:gd name="T70" fmla="*/ 192 w 275"/>
              <a:gd name="T71" fmla="*/ 258 h 275"/>
              <a:gd name="T72" fmla="*/ 185 w 275"/>
              <a:gd name="T73" fmla="*/ 260 h 275"/>
              <a:gd name="T74" fmla="*/ 152 w 275"/>
              <a:gd name="T75" fmla="*/ 271 h 275"/>
              <a:gd name="T76" fmla="*/ 117 w 275"/>
              <a:gd name="T77"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16" y="234"/>
                </a:lnTo>
                <a:lnTo>
                  <a:pt x="28" y="229"/>
                </a:lnTo>
                <a:lnTo>
                  <a:pt x="39" y="224"/>
                </a:lnTo>
                <a:lnTo>
                  <a:pt x="39" y="224"/>
                </a:lnTo>
                <a:lnTo>
                  <a:pt x="32" y="214"/>
                </a:lnTo>
                <a:lnTo>
                  <a:pt x="26" y="206"/>
                </a:lnTo>
                <a:lnTo>
                  <a:pt x="21" y="196"/>
                </a:lnTo>
                <a:lnTo>
                  <a:pt x="16" y="185"/>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89" y="9"/>
                </a:lnTo>
                <a:lnTo>
                  <a:pt x="101" y="6"/>
                </a:lnTo>
                <a:lnTo>
                  <a:pt x="113" y="2"/>
                </a:lnTo>
                <a:lnTo>
                  <a:pt x="127" y="0"/>
                </a:lnTo>
                <a:lnTo>
                  <a:pt x="140"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92" y="258"/>
                </a:lnTo>
                <a:lnTo>
                  <a:pt x="185" y="260"/>
                </a:lnTo>
                <a:lnTo>
                  <a:pt x="185" y="260"/>
                </a:lnTo>
                <a:lnTo>
                  <a:pt x="168" y="267"/>
                </a:lnTo>
                <a:lnTo>
                  <a:pt x="152" y="271"/>
                </a:lnTo>
                <a:lnTo>
                  <a:pt x="134" y="274"/>
                </a:lnTo>
                <a:lnTo>
                  <a:pt x="117" y="275"/>
                </a:lnTo>
                <a:lnTo>
                  <a:pt x="117" y="275"/>
                </a:lnTo>
                <a:close/>
              </a:path>
            </a:pathLst>
          </a:custGeom>
          <a:solidFill>
            <a:schemeClr val="bg2">
              <a:lumMod val="25000"/>
            </a:schemeClr>
          </a:solidFill>
          <a:ln w="38100">
            <a:solidFill>
              <a:srgbClr val="F7F7F7"/>
            </a:solidFill>
            <a:round/>
          </a:ln>
        </p:spPr>
        <p:txBody>
          <a:bodyPr anchor="ctr" anchorCtr="1"/>
          <a:lstStyle/>
          <a:p>
            <a:pPr>
              <a:defRPr/>
            </a:pPr>
            <a:r>
              <a:rPr lang="en-US" altLang="fr-FR" sz="2400" dirty="0">
                <a:solidFill>
                  <a:schemeClr val="bg1"/>
                </a:solidFill>
                <a:latin typeface="+mj-lt"/>
              </a:rPr>
              <a:t>4</a:t>
            </a:r>
            <a:endParaRPr lang="en-US" altLang="fr-FR" sz="2400" dirty="0">
              <a:solidFill>
                <a:schemeClr val="bg1"/>
              </a:solidFill>
              <a:latin typeface="+mj-lt"/>
            </a:endParaRPr>
          </a:p>
        </p:txBody>
      </p:sp>
      <p:sp>
        <p:nvSpPr>
          <p:cNvPr id="53" name="Freeform 185"/>
          <p:cNvSpPr/>
          <p:nvPr/>
        </p:nvSpPr>
        <p:spPr bwMode="auto">
          <a:xfrm flipH="1">
            <a:off x="7588886" y="4098646"/>
            <a:ext cx="501650" cy="1246187"/>
          </a:xfrm>
          <a:custGeom>
            <a:avLst/>
            <a:gdLst>
              <a:gd name="T0" fmla="*/ 283 w 283"/>
              <a:gd name="T1" fmla="*/ 667 h 702"/>
              <a:gd name="T2" fmla="*/ 242 w 283"/>
              <a:gd name="T3" fmla="*/ 633 h 702"/>
              <a:gd name="T4" fmla="*/ 205 w 283"/>
              <a:gd name="T5" fmla="*/ 594 h 702"/>
              <a:gd name="T6" fmla="*/ 174 w 283"/>
              <a:gd name="T7" fmla="*/ 551 h 702"/>
              <a:gd name="T8" fmla="*/ 147 w 283"/>
              <a:gd name="T9" fmla="*/ 505 h 702"/>
              <a:gd name="T10" fmla="*/ 125 w 283"/>
              <a:gd name="T11" fmla="*/ 456 h 702"/>
              <a:gd name="T12" fmla="*/ 111 w 283"/>
              <a:gd name="T13" fmla="*/ 403 h 702"/>
              <a:gd name="T14" fmla="*/ 102 w 283"/>
              <a:gd name="T15" fmla="*/ 349 h 702"/>
              <a:gd name="T16" fmla="*/ 101 w 283"/>
              <a:gd name="T17" fmla="*/ 292 h 702"/>
              <a:gd name="T18" fmla="*/ 102 w 283"/>
              <a:gd name="T19" fmla="*/ 268 h 702"/>
              <a:gd name="T20" fmla="*/ 108 w 283"/>
              <a:gd name="T21" fmla="*/ 220 h 702"/>
              <a:gd name="T22" fmla="*/ 120 w 283"/>
              <a:gd name="T23" fmla="*/ 174 h 702"/>
              <a:gd name="T24" fmla="*/ 136 w 283"/>
              <a:gd name="T25" fmla="*/ 131 h 702"/>
              <a:gd name="T26" fmla="*/ 146 w 283"/>
              <a:gd name="T27" fmla="*/ 110 h 702"/>
              <a:gd name="T28" fmla="*/ 127 w 283"/>
              <a:gd name="T29" fmla="*/ 87 h 702"/>
              <a:gd name="T30" fmla="*/ 111 w 283"/>
              <a:gd name="T31" fmla="*/ 60 h 702"/>
              <a:gd name="T32" fmla="*/ 101 w 283"/>
              <a:gd name="T33" fmla="*/ 31 h 702"/>
              <a:gd name="T34" fmla="*/ 97 w 283"/>
              <a:gd name="T35" fmla="*/ 0 h 702"/>
              <a:gd name="T36" fmla="*/ 77 w 283"/>
              <a:gd name="T37" fmla="*/ 32 h 702"/>
              <a:gd name="T38" fmla="*/ 43 w 283"/>
              <a:gd name="T39" fmla="*/ 100 h 702"/>
              <a:gd name="T40" fmla="*/ 17 w 283"/>
              <a:gd name="T41" fmla="*/ 174 h 702"/>
              <a:gd name="T42" fmla="*/ 9 w 283"/>
              <a:gd name="T43" fmla="*/ 213 h 702"/>
              <a:gd name="T44" fmla="*/ 3 w 283"/>
              <a:gd name="T45" fmla="*/ 253 h 702"/>
              <a:gd name="T46" fmla="*/ 0 w 283"/>
              <a:gd name="T47" fmla="*/ 294 h 702"/>
              <a:gd name="T48" fmla="*/ 0 w 283"/>
              <a:gd name="T49" fmla="*/ 323 h 702"/>
              <a:gd name="T50" fmla="*/ 4 w 283"/>
              <a:gd name="T51" fmla="*/ 382 h 702"/>
              <a:gd name="T52" fmla="*/ 15 w 283"/>
              <a:gd name="T53" fmla="*/ 439 h 702"/>
              <a:gd name="T54" fmla="*/ 31 w 283"/>
              <a:gd name="T55" fmla="*/ 492 h 702"/>
              <a:gd name="T56" fmla="*/ 51 w 283"/>
              <a:gd name="T57" fmla="*/ 544 h 702"/>
              <a:gd name="T58" fmla="*/ 78 w 283"/>
              <a:gd name="T59" fmla="*/ 593 h 702"/>
              <a:gd name="T60" fmla="*/ 110 w 283"/>
              <a:gd name="T61" fmla="*/ 639 h 702"/>
              <a:gd name="T62" fmla="*/ 145 w 283"/>
              <a:gd name="T63" fmla="*/ 681 h 702"/>
              <a:gd name="T64" fmla="*/ 163 w 283"/>
              <a:gd name="T65" fmla="*/ 702 h 702"/>
              <a:gd name="T66" fmla="*/ 188 w 283"/>
              <a:gd name="T67" fmla="*/ 686 h 702"/>
              <a:gd name="T68" fmla="*/ 216 w 283"/>
              <a:gd name="T69" fmla="*/ 674 h 702"/>
              <a:gd name="T70" fmla="*/ 245 w 283"/>
              <a:gd name="T71" fmla="*/ 668 h 702"/>
              <a:gd name="T72" fmla="*/ 277 w 283"/>
              <a:gd name="T73" fmla="*/ 665 h 702"/>
              <a:gd name="T74" fmla="*/ 283 w 283"/>
              <a:gd name="T75" fmla="*/ 66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1" y="292"/>
                </a:lnTo>
                <a:lnTo>
                  <a:pt x="102" y="268"/>
                </a:lnTo>
                <a:lnTo>
                  <a:pt x="105" y="243"/>
                </a:lnTo>
                <a:lnTo>
                  <a:pt x="108" y="220"/>
                </a:lnTo>
                <a:lnTo>
                  <a:pt x="114" y="197"/>
                </a:lnTo>
                <a:lnTo>
                  <a:pt x="120" y="174"/>
                </a:lnTo>
                <a:lnTo>
                  <a:pt x="128" y="152"/>
                </a:lnTo>
                <a:lnTo>
                  <a:pt x="136" y="131"/>
                </a:lnTo>
                <a:lnTo>
                  <a:pt x="146" y="110"/>
                </a:lnTo>
                <a:lnTo>
                  <a:pt x="146" y="110"/>
                </a:lnTo>
                <a:lnTo>
                  <a:pt x="135" y="99"/>
                </a:lnTo>
                <a:lnTo>
                  <a:pt x="127" y="87"/>
                </a:lnTo>
                <a:lnTo>
                  <a:pt x="118" y="74"/>
                </a:lnTo>
                <a:lnTo>
                  <a:pt x="111" y="60"/>
                </a:lnTo>
                <a:lnTo>
                  <a:pt x="106" y="46"/>
                </a:lnTo>
                <a:lnTo>
                  <a:pt x="101" y="31"/>
                </a:lnTo>
                <a:lnTo>
                  <a:pt x="99" y="15"/>
                </a:lnTo>
                <a:lnTo>
                  <a:pt x="97" y="0"/>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63" y="702"/>
                </a:lnTo>
                <a:lnTo>
                  <a:pt x="176" y="693"/>
                </a:lnTo>
                <a:lnTo>
                  <a:pt x="188" y="686"/>
                </a:lnTo>
                <a:lnTo>
                  <a:pt x="202" y="680"/>
                </a:lnTo>
                <a:lnTo>
                  <a:pt x="216" y="674"/>
                </a:lnTo>
                <a:lnTo>
                  <a:pt x="231" y="670"/>
                </a:lnTo>
                <a:lnTo>
                  <a:pt x="245" y="668"/>
                </a:lnTo>
                <a:lnTo>
                  <a:pt x="261" y="667"/>
                </a:lnTo>
                <a:lnTo>
                  <a:pt x="277" y="665"/>
                </a:lnTo>
                <a:lnTo>
                  <a:pt x="277" y="665"/>
                </a:lnTo>
                <a:lnTo>
                  <a:pt x="283" y="667"/>
                </a:lnTo>
                <a:lnTo>
                  <a:pt x="283" y="667"/>
                </a:lnTo>
                <a:close/>
              </a:path>
            </a:pathLst>
          </a:custGeom>
          <a:solidFill>
            <a:schemeClr val="bg2">
              <a:lumMod val="25000"/>
            </a:schemeClr>
          </a:solidFill>
          <a:ln w="9525">
            <a:solidFill>
              <a:schemeClr val="bg1"/>
            </a:solidFill>
            <a:round/>
          </a:ln>
        </p:spPr>
        <p:txBody>
          <a:bodyPr/>
          <a:lstStyle/>
          <a:p>
            <a:pPr>
              <a:defRPr/>
            </a:pPr>
            <a:endParaRPr lang="fr-FR" sz="500"/>
          </a:p>
        </p:txBody>
      </p:sp>
      <p:sp>
        <p:nvSpPr>
          <p:cNvPr id="54" name="Ellipse 28"/>
          <p:cNvSpPr/>
          <p:nvPr/>
        </p:nvSpPr>
        <p:spPr>
          <a:xfrm>
            <a:off x="4412300" y="3833532"/>
            <a:ext cx="1563687" cy="1562100"/>
          </a:xfrm>
          <a:prstGeom prst="ellipse">
            <a:avLst/>
          </a:prstGeom>
          <a:solidFill>
            <a:schemeClr val="bg2">
              <a:lumMod val="25000"/>
            </a:schemeClr>
          </a:solidFill>
          <a:ln w="76200">
            <a:solidFill>
              <a:schemeClr val="bg1">
                <a:lumMod val="50000"/>
              </a:schemeClr>
            </a:solidFill>
          </a:ln>
        </p:spPr>
        <p:txBody>
          <a:bodyPr anchor="ctr" anchorCtr="1"/>
          <a:lstStyle/>
          <a:p>
            <a:pPr algn="ctr">
              <a:defRPr/>
            </a:pPr>
            <a:r>
              <a:rPr lang="en-US" altLang="fr-FR" sz="2400" dirty="0">
                <a:solidFill>
                  <a:schemeClr val="bg1"/>
                </a:solidFill>
                <a:latin typeface="+mn-ea"/>
              </a:rPr>
              <a:t>NO.3</a:t>
            </a:r>
            <a:endParaRPr lang="en-US" altLang="fr-FR" sz="2400" dirty="0">
              <a:solidFill>
                <a:schemeClr val="bg1"/>
              </a:solidFill>
              <a:latin typeface="+mn-ea"/>
            </a:endParaRPr>
          </a:p>
        </p:txBody>
      </p:sp>
      <p:sp>
        <p:nvSpPr>
          <p:cNvPr id="55" name="Freeform 95"/>
          <p:cNvSpPr/>
          <p:nvPr/>
        </p:nvSpPr>
        <p:spPr bwMode="auto">
          <a:xfrm flipH="1">
            <a:off x="4412299" y="3768446"/>
            <a:ext cx="487362" cy="490537"/>
          </a:xfrm>
          <a:custGeom>
            <a:avLst/>
            <a:gdLst>
              <a:gd name="T0" fmla="*/ 117 w 275"/>
              <a:gd name="T1" fmla="*/ 275 h 275"/>
              <a:gd name="T2" fmla="*/ 77 w 275"/>
              <a:gd name="T3" fmla="*/ 271 h 275"/>
              <a:gd name="T4" fmla="*/ 45 w 275"/>
              <a:gd name="T5" fmla="*/ 262 h 275"/>
              <a:gd name="T6" fmla="*/ 24 w 275"/>
              <a:gd name="T7" fmla="*/ 252 h 275"/>
              <a:gd name="T8" fmla="*/ 0 w 275"/>
              <a:gd name="T9" fmla="*/ 239 h 275"/>
              <a:gd name="T10" fmla="*/ 16 w 275"/>
              <a:gd name="T11" fmla="*/ 234 h 275"/>
              <a:gd name="T12" fmla="*/ 39 w 275"/>
              <a:gd name="T13" fmla="*/ 224 h 275"/>
              <a:gd name="T14" fmla="*/ 32 w 275"/>
              <a:gd name="T15" fmla="*/ 214 h 275"/>
              <a:gd name="T16" fmla="*/ 21 w 275"/>
              <a:gd name="T17" fmla="*/ 196 h 275"/>
              <a:gd name="T18" fmla="*/ 16 w 275"/>
              <a:gd name="T19" fmla="*/ 185 h 275"/>
              <a:gd name="T20" fmla="*/ 8 w 275"/>
              <a:gd name="T21" fmla="*/ 160 h 275"/>
              <a:gd name="T22" fmla="*/ 5 w 275"/>
              <a:gd name="T23" fmla="*/ 133 h 275"/>
              <a:gd name="T24" fmla="*/ 8 w 275"/>
              <a:gd name="T25" fmla="*/ 108 h 275"/>
              <a:gd name="T26" fmla="*/ 16 w 275"/>
              <a:gd name="T27" fmla="*/ 82 h 275"/>
              <a:gd name="T28" fmla="*/ 28 w 275"/>
              <a:gd name="T29" fmla="*/ 59 h 275"/>
              <a:gd name="T30" fmla="*/ 44 w 275"/>
              <a:gd name="T31" fmla="*/ 40 h 275"/>
              <a:gd name="T32" fmla="*/ 65 w 275"/>
              <a:gd name="T33" fmla="*/ 23 h 275"/>
              <a:gd name="T34" fmla="*/ 89 w 275"/>
              <a:gd name="T35" fmla="*/ 9 h 275"/>
              <a:gd name="T36" fmla="*/ 101 w 275"/>
              <a:gd name="T37" fmla="*/ 6 h 275"/>
              <a:gd name="T38" fmla="*/ 127 w 275"/>
              <a:gd name="T39" fmla="*/ 0 h 275"/>
              <a:gd name="T40" fmla="*/ 140 w 275"/>
              <a:gd name="T41" fmla="*/ 0 h 275"/>
              <a:gd name="T42" fmla="*/ 161 w 275"/>
              <a:gd name="T43" fmla="*/ 1 h 275"/>
              <a:gd name="T44" fmla="*/ 180 w 275"/>
              <a:gd name="T45" fmla="*/ 6 h 275"/>
              <a:gd name="T46" fmla="*/ 215 w 275"/>
              <a:gd name="T47" fmla="*/ 22 h 275"/>
              <a:gd name="T48" fmla="*/ 244 w 275"/>
              <a:gd name="T49" fmla="*/ 48 h 275"/>
              <a:gd name="T50" fmla="*/ 255 w 275"/>
              <a:gd name="T51" fmla="*/ 64 h 275"/>
              <a:gd name="T52" fmla="*/ 264 w 275"/>
              <a:gd name="T53" fmla="*/ 82 h 275"/>
              <a:gd name="T54" fmla="*/ 269 w 275"/>
              <a:gd name="T55" fmla="*/ 96 h 275"/>
              <a:gd name="T56" fmla="*/ 273 w 275"/>
              <a:gd name="T57" fmla="*/ 122 h 275"/>
              <a:gd name="T58" fmla="*/ 273 w 275"/>
              <a:gd name="T59" fmla="*/ 148 h 275"/>
              <a:gd name="T60" fmla="*/ 269 w 275"/>
              <a:gd name="T61" fmla="*/ 173 h 275"/>
              <a:gd name="T62" fmla="*/ 259 w 275"/>
              <a:gd name="T63" fmla="*/ 197 h 275"/>
              <a:gd name="T64" fmla="*/ 244 w 275"/>
              <a:gd name="T65" fmla="*/ 218 h 275"/>
              <a:gd name="T66" fmla="*/ 226 w 275"/>
              <a:gd name="T67" fmla="*/ 237 h 275"/>
              <a:gd name="T68" fmla="*/ 204 w 275"/>
              <a:gd name="T69" fmla="*/ 252 h 275"/>
              <a:gd name="T70" fmla="*/ 192 w 275"/>
              <a:gd name="T71" fmla="*/ 258 h 275"/>
              <a:gd name="T72" fmla="*/ 185 w 275"/>
              <a:gd name="T73" fmla="*/ 260 h 275"/>
              <a:gd name="T74" fmla="*/ 152 w 275"/>
              <a:gd name="T75" fmla="*/ 271 h 275"/>
              <a:gd name="T76" fmla="*/ 117 w 275"/>
              <a:gd name="T77" fmla="*/ 27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5" h="275">
                <a:moveTo>
                  <a:pt x="117" y="275"/>
                </a:moveTo>
                <a:lnTo>
                  <a:pt x="117" y="275"/>
                </a:lnTo>
                <a:lnTo>
                  <a:pt x="96" y="274"/>
                </a:lnTo>
                <a:lnTo>
                  <a:pt x="77" y="271"/>
                </a:lnTo>
                <a:lnTo>
                  <a:pt x="60" y="267"/>
                </a:lnTo>
                <a:lnTo>
                  <a:pt x="45" y="262"/>
                </a:lnTo>
                <a:lnTo>
                  <a:pt x="32" y="257"/>
                </a:lnTo>
                <a:lnTo>
                  <a:pt x="24" y="252"/>
                </a:lnTo>
                <a:lnTo>
                  <a:pt x="14" y="247"/>
                </a:lnTo>
                <a:lnTo>
                  <a:pt x="0" y="239"/>
                </a:lnTo>
                <a:lnTo>
                  <a:pt x="16" y="234"/>
                </a:lnTo>
                <a:lnTo>
                  <a:pt x="16" y="234"/>
                </a:lnTo>
                <a:lnTo>
                  <a:pt x="28" y="229"/>
                </a:lnTo>
                <a:lnTo>
                  <a:pt x="39" y="224"/>
                </a:lnTo>
                <a:lnTo>
                  <a:pt x="39" y="224"/>
                </a:lnTo>
                <a:lnTo>
                  <a:pt x="32" y="214"/>
                </a:lnTo>
                <a:lnTo>
                  <a:pt x="26" y="206"/>
                </a:lnTo>
                <a:lnTo>
                  <a:pt x="21" y="196"/>
                </a:lnTo>
                <a:lnTo>
                  <a:pt x="16" y="185"/>
                </a:lnTo>
                <a:lnTo>
                  <a:pt x="16" y="185"/>
                </a:lnTo>
                <a:lnTo>
                  <a:pt x="11" y="172"/>
                </a:lnTo>
                <a:lnTo>
                  <a:pt x="8" y="160"/>
                </a:lnTo>
                <a:lnTo>
                  <a:pt x="7" y="146"/>
                </a:lnTo>
                <a:lnTo>
                  <a:pt x="5" y="133"/>
                </a:lnTo>
                <a:lnTo>
                  <a:pt x="7" y="120"/>
                </a:lnTo>
                <a:lnTo>
                  <a:pt x="8" y="108"/>
                </a:lnTo>
                <a:lnTo>
                  <a:pt x="11" y="94"/>
                </a:lnTo>
                <a:lnTo>
                  <a:pt x="16" y="82"/>
                </a:lnTo>
                <a:lnTo>
                  <a:pt x="21" y="71"/>
                </a:lnTo>
                <a:lnTo>
                  <a:pt x="28" y="59"/>
                </a:lnTo>
                <a:lnTo>
                  <a:pt x="36" y="49"/>
                </a:lnTo>
                <a:lnTo>
                  <a:pt x="44" y="40"/>
                </a:lnTo>
                <a:lnTo>
                  <a:pt x="54" y="30"/>
                </a:lnTo>
                <a:lnTo>
                  <a:pt x="65" y="23"/>
                </a:lnTo>
                <a:lnTo>
                  <a:pt x="76" y="15"/>
                </a:lnTo>
                <a:lnTo>
                  <a:pt x="89" y="9"/>
                </a:lnTo>
                <a:lnTo>
                  <a:pt x="89" y="9"/>
                </a:lnTo>
                <a:lnTo>
                  <a:pt x="101" y="6"/>
                </a:lnTo>
                <a:lnTo>
                  <a:pt x="113" y="2"/>
                </a:lnTo>
                <a:lnTo>
                  <a:pt x="127" y="0"/>
                </a:lnTo>
                <a:lnTo>
                  <a:pt x="140" y="0"/>
                </a:lnTo>
                <a:lnTo>
                  <a:pt x="140" y="0"/>
                </a:lnTo>
                <a:lnTo>
                  <a:pt x="150" y="0"/>
                </a:lnTo>
                <a:lnTo>
                  <a:pt x="161" y="1"/>
                </a:lnTo>
                <a:lnTo>
                  <a:pt x="170" y="3"/>
                </a:lnTo>
                <a:lnTo>
                  <a:pt x="180" y="6"/>
                </a:lnTo>
                <a:lnTo>
                  <a:pt x="198" y="12"/>
                </a:lnTo>
                <a:lnTo>
                  <a:pt x="215" y="22"/>
                </a:lnTo>
                <a:lnTo>
                  <a:pt x="230" y="34"/>
                </a:lnTo>
                <a:lnTo>
                  <a:pt x="244" y="48"/>
                </a:lnTo>
                <a:lnTo>
                  <a:pt x="249" y="56"/>
                </a:lnTo>
                <a:lnTo>
                  <a:pt x="255" y="64"/>
                </a:lnTo>
                <a:lnTo>
                  <a:pt x="260" y="74"/>
                </a:lnTo>
                <a:lnTo>
                  <a:pt x="264" y="82"/>
                </a:lnTo>
                <a:lnTo>
                  <a:pt x="264" y="82"/>
                </a:lnTo>
                <a:lnTo>
                  <a:pt x="269" y="96"/>
                </a:lnTo>
                <a:lnTo>
                  <a:pt x="272" y="109"/>
                </a:lnTo>
                <a:lnTo>
                  <a:pt x="273" y="122"/>
                </a:lnTo>
                <a:lnTo>
                  <a:pt x="275" y="134"/>
                </a:lnTo>
                <a:lnTo>
                  <a:pt x="273" y="148"/>
                </a:lnTo>
                <a:lnTo>
                  <a:pt x="272" y="161"/>
                </a:lnTo>
                <a:lnTo>
                  <a:pt x="269" y="173"/>
                </a:lnTo>
                <a:lnTo>
                  <a:pt x="264" y="185"/>
                </a:lnTo>
                <a:lnTo>
                  <a:pt x="259" y="197"/>
                </a:lnTo>
                <a:lnTo>
                  <a:pt x="252" y="208"/>
                </a:lnTo>
                <a:lnTo>
                  <a:pt x="244" y="218"/>
                </a:lnTo>
                <a:lnTo>
                  <a:pt x="236" y="229"/>
                </a:lnTo>
                <a:lnTo>
                  <a:pt x="226" y="237"/>
                </a:lnTo>
                <a:lnTo>
                  <a:pt x="215" y="245"/>
                </a:lnTo>
                <a:lnTo>
                  <a:pt x="204" y="252"/>
                </a:lnTo>
                <a:lnTo>
                  <a:pt x="192" y="258"/>
                </a:lnTo>
                <a:lnTo>
                  <a:pt x="192" y="258"/>
                </a:lnTo>
                <a:lnTo>
                  <a:pt x="185" y="260"/>
                </a:lnTo>
                <a:lnTo>
                  <a:pt x="185" y="260"/>
                </a:lnTo>
                <a:lnTo>
                  <a:pt x="168" y="267"/>
                </a:lnTo>
                <a:lnTo>
                  <a:pt x="152" y="271"/>
                </a:lnTo>
                <a:lnTo>
                  <a:pt x="134" y="274"/>
                </a:lnTo>
                <a:lnTo>
                  <a:pt x="117" y="275"/>
                </a:lnTo>
                <a:lnTo>
                  <a:pt x="117" y="275"/>
                </a:lnTo>
                <a:close/>
              </a:path>
            </a:pathLst>
          </a:custGeom>
          <a:solidFill>
            <a:schemeClr val="bg2">
              <a:lumMod val="25000"/>
            </a:schemeClr>
          </a:solidFill>
          <a:ln w="38100">
            <a:solidFill>
              <a:srgbClr val="F7F7F7"/>
            </a:solidFill>
            <a:round/>
          </a:ln>
        </p:spPr>
        <p:txBody>
          <a:bodyPr anchor="ctr" anchorCtr="1"/>
          <a:lstStyle/>
          <a:p>
            <a:pPr>
              <a:defRPr/>
            </a:pPr>
            <a:r>
              <a:rPr lang="en-US" altLang="fr-FR" sz="2400" dirty="0">
                <a:solidFill>
                  <a:schemeClr val="bg1"/>
                </a:solidFill>
                <a:latin typeface="+mj-lt"/>
              </a:rPr>
              <a:t>3</a:t>
            </a:r>
            <a:endParaRPr lang="en-US" altLang="fr-FR" sz="2400" dirty="0">
              <a:solidFill>
                <a:schemeClr val="bg1"/>
              </a:solidFill>
              <a:latin typeface="+mj-lt"/>
            </a:endParaRPr>
          </a:p>
        </p:txBody>
      </p:sp>
      <p:sp>
        <p:nvSpPr>
          <p:cNvPr id="56" name="Freeform 185"/>
          <p:cNvSpPr/>
          <p:nvPr/>
        </p:nvSpPr>
        <p:spPr bwMode="auto">
          <a:xfrm>
            <a:off x="4155124" y="4098646"/>
            <a:ext cx="501650" cy="1246187"/>
          </a:xfrm>
          <a:custGeom>
            <a:avLst/>
            <a:gdLst>
              <a:gd name="T0" fmla="*/ 283 w 283"/>
              <a:gd name="T1" fmla="*/ 667 h 702"/>
              <a:gd name="T2" fmla="*/ 242 w 283"/>
              <a:gd name="T3" fmla="*/ 633 h 702"/>
              <a:gd name="T4" fmla="*/ 205 w 283"/>
              <a:gd name="T5" fmla="*/ 594 h 702"/>
              <a:gd name="T6" fmla="*/ 174 w 283"/>
              <a:gd name="T7" fmla="*/ 551 h 702"/>
              <a:gd name="T8" fmla="*/ 147 w 283"/>
              <a:gd name="T9" fmla="*/ 505 h 702"/>
              <a:gd name="T10" fmla="*/ 125 w 283"/>
              <a:gd name="T11" fmla="*/ 456 h 702"/>
              <a:gd name="T12" fmla="*/ 111 w 283"/>
              <a:gd name="T13" fmla="*/ 403 h 702"/>
              <a:gd name="T14" fmla="*/ 102 w 283"/>
              <a:gd name="T15" fmla="*/ 349 h 702"/>
              <a:gd name="T16" fmla="*/ 101 w 283"/>
              <a:gd name="T17" fmla="*/ 292 h 702"/>
              <a:gd name="T18" fmla="*/ 102 w 283"/>
              <a:gd name="T19" fmla="*/ 268 h 702"/>
              <a:gd name="T20" fmla="*/ 108 w 283"/>
              <a:gd name="T21" fmla="*/ 220 h 702"/>
              <a:gd name="T22" fmla="*/ 120 w 283"/>
              <a:gd name="T23" fmla="*/ 174 h 702"/>
              <a:gd name="T24" fmla="*/ 136 w 283"/>
              <a:gd name="T25" fmla="*/ 131 h 702"/>
              <a:gd name="T26" fmla="*/ 146 w 283"/>
              <a:gd name="T27" fmla="*/ 110 h 702"/>
              <a:gd name="T28" fmla="*/ 127 w 283"/>
              <a:gd name="T29" fmla="*/ 87 h 702"/>
              <a:gd name="T30" fmla="*/ 111 w 283"/>
              <a:gd name="T31" fmla="*/ 60 h 702"/>
              <a:gd name="T32" fmla="*/ 101 w 283"/>
              <a:gd name="T33" fmla="*/ 31 h 702"/>
              <a:gd name="T34" fmla="*/ 97 w 283"/>
              <a:gd name="T35" fmla="*/ 0 h 702"/>
              <a:gd name="T36" fmla="*/ 77 w 283"/>
              <a:gd name="T37" fmla="*/ 32 h 702"/>
              <a:gd name="T38" fmla="*/ 43 w 283"/>
              <a:gd name="T39" fmla="*/ 100 h 702"/>
              <a:gd name="T40" fmla="*/ 17 w 283"/>
              <a:gd name="T41" fmla="*/ 174 h 702"/>
              <a:gd name="T42" fmla="*/ 9 w 283"/>
              <a:gd name="T43" fmla="*/ 213 h 702"/>
              <a:gd name="T44" fmla="*/ 3 w 283"/>
              <a:gd name="T45" fmla="*/ 253 h 702"/>
              <a:gd name="T46" fmla="*/ 0 w 283"/>
              <a:gd name="T47" fmla="*/ 294 h 702"/>
              <a:gd name="T48" fmla="*/ 0 w 283"/>
              <a:gd name="T49" fmla="*/ 323 h 702"/>
              <a:gd name="T50" fmla="*/ 4 w 283"/>
              <a:gd name="T51" fmla="*/ 382 h 702"/>
              <a:gd name="T52" fmla="*/ 15 w 283"/>
              <a:gd name="T53" fmla="*/ 439 h 702"/>
              <a:gd name="T54" fmla="*/ 31 w 283"/>
              <a:gd name="T55" fmla="*/ 492 h 702"/>
              <a:gd name="T56" fmla="*/ 51 w 283"/>
              <a:gd name="T57" fmla="*/ 544 h 702"/>
              <a:gd name="T58" fmla="*/ 78 w 283"/>
              <a:gd name="T59" fmla="*/ 593 h 702"/>
              <a:gd name="T60" fmla="*/ 110 w 283"/>
              <a:gd name="T61" fmla="*/ 639 h 702"/>
              <a:gd name="T62" fmla="*/ 145 w 283"/>
              <a:gd name="T63" fmla="*/ 681 h 702"/>
              <a:gd name="T64" fmla="*/ 163 w 283"/>
              <a:gd name="T65" fmla="*/ 702 h 702"/>
              <a:gd name="T66" fmla="*/ 188 w 283"/>
              <a:gd name="T67" fmla="*/ 686 h 702"/>
              <a:gd name="T68" fmla="*/ 216 w 283"/>
              <a:gd name="T69" fmla="*/ 674 h 702"/>
              <a:gd name="T70" fmla="*/ 245 w 283"/>
              <a:gd name="T71" fmla="*/ 668 h 702"/>
              <a:gd name="T72" fmla="*/ 277 w 283"/>
              <a:gd name="T73" fmla="*/ 665 h 702"/>
              <a:gd name="T74" fmla="*/ 283 w 283"/>
              <a:gd name="T75" fmla="*/ 667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3" h="702">
                <a:moveTo>
                  <a:pt x="283" y="667"/>
                </a:moveTo>
                <a:lnTo>
                  <a:pt x="283" y="667"/>
                </a:lnTo>
                <a:lnTo>
                  <a:pt x="261" y="650"/>
                </a:lnTo>
                <a:lnTo>
                  <a:pt x="242" y="633"/>
                </a:lnTo>
                <a:lnTo>
                  <a:pt x="222" y="613"/>
                </a:lnTo>
                <a:lnTo>
                  <a:pt x="205" y="594"/>
                </a:lnTo>
                <a:lnTo>
                  <a:pt x="188" y="573"/>
                </a:lnTo>
                <a:lnTo>
                  <a:pt x="174" y="551"/>
                </a:lnTo>
                <a:lnTo>
                  <a:pt x="159" y="528"/>
                </a:lnTo>
                <a:lnTo>
                  <a:pt x="147" y="505"/>
                </a:lnTo>
                <a:lnTo>
                  <a:pt x="135" y="480"/>
                </a:lnTo>
                <a:lnTo>
                  <a:pt x="125" y="456"/>
                </a:lnTo>
                <a:lnTo>
                  <a:pt x="118" y="429"/>
                </a:lnTo>
                <a:lnTo>
                  <a:pt x="111" y="403"/>
                </a:lnTo>
                <a:lnTo>
                  <a:pt x="106" y="376"/>
                </a:lnTo>
                <a:lnTo>
                  <a:pt x="102" y="349"/>
                </a:lnTo>
                <a:lnTo>
                  <a:pt x="101" y="320"/>
                </a:lnTo>
                <a:lnTo>
                  <a:pt x="101" y="292"/>
                </a:lnTo>
                <a:lnTo>
                  <a:pt x="101" y="292"/>
                </a:lnTo>
                <a:lnTo>
                  <a:pt x="102" y="268"/>
                </a:lnTo>
                <a:lnTo>
                  <a:pt x="105" y="243"/>
                </a:lnTo>
                <a:lnTo>
                  <a:pt x="108" y="220"/>
                </a:lnTo>
                <a:lnTo>
                  <a:pt x="114" y="197"/>
                </a:lnTo>
                <a:lnTo>
                  <a:pt x="120" y="174"/>
                </a:lnTo>
                <a:lnTo>
                  <a:pt x="128" y="152"/>
                </a:lnTo>
                <a:lnTo>
                  <a:pt x="136" y="131"/>
                </a:lnTo>
                <a:lnTo>
                  <a:pt x="146" y="110"/>
                </a:lnTo>
                <a:lnTo>
                  <a:pt x="146" y="110"/>
                </a:lnTo>
                <a:lnTo>
                  <a:pt x="135" y="99"/>
                </a:lnTo>
                <a:lnTo>
                  <a:pt x="127" y="87"/>
                </a:lnTo>
                <a:lnTo>
                  <a:pt x="118" y="74"/>
                </a:lnTo>
                <a:lnTo>
                  <a:pt x="111" y="60"/>
                </a:lnTo>
                <a:lnTo>
                  <a:pt x="106" y="46"/>
                </a:lnTo>
                <a:lnTo>
                  <a:pt x="101" y="31"/>
                </a:lnTo>
                <a:lnTo>
                  <a:pt x="99" y="15"/>
                </a:lnTo>
                <a:lnTo>
                  <a:pt x="97" y="0"/>
                </a:lnTo>
                <a:lnTo>
                  <a:pt x="97" y="0"/>
                </a:lnTo>
                <a:lnTo>
                  <a:pt x="77" y="32"/>
                </a:lnTo>
                <a:lnTo>
                  <a:pt x="59" y="65"/>
                </a:lnTo>
                <a:lnTo>
                  <a:pt x="43" y="100"/>
                </a:lnTo>
                <a:lnTo>
                  <a:pt x="28" y="137"/>
                </a:lnTo>
                <a:lnTo>
                  <a:pt x="17" y="174"/>
                </a:lnTo>
                <a:lnTo>
                  <a:pt x="12" y="194"/>
                </a:lnTo>
                <a:lnTo>
                  <a:pt x="9" y="213"/>
                </a:lnTo>
                <a:lnTo>
                  <a:pt x="5" y="234"/>
                </a:lnTo>
                <a:lnTo>
                  <a:pt x="3" y="253"/>
                </a:lnTo>
                <a:lnTo>
                  <a:pt x="2" y="274"/>
                </a:lnTo>
                <a:lnTo>
                  <a:pt x="0" y="294"/>
                </a:lnTo>
                <a:lnTo>
                  <a:pt x="0" y="294"/>
                </a:lnTo>
                <a:lnTo>
                  <a:pt x="0" y="323"/>
                </a:lnTo>
                <a:lnTo>
                  <a:pt x="2" y="353"/>
                </a:lnTo>
                <a:lnTo>
                  <a:pt x="4" y="382"/>
                </a:lnTo>
                <a:lnTo>
                  <a:pt x="9" y="411"/>
                </a:lnTo>
                <a:lnTo>
                  <a:pt x="15" y="439"/>
                </a:lnTo>
                <a:lnTo>
                  <a:pt x="22" y="465"/>
                </a:lnTo>
                <a:lnTo>
                  <a:pt x="31" y="492"/>
                </a:lnTo>
                <a:lnTo>
                  <a:pt x="40" y="519"/>
                </a:lnTo>
                <a:lnTo>
                  <a:pt x="51" y="544"/>
                </a:lnTo>
                <a:lnTo>
                  <a:pt x="65" y="570"/>
                </a:lnTo>
                <a:lnTo>
                  <a:pt x="78" y="593"/>
                </a:lnTo>
                <a:lnTo>
                  <a:pt x="93" y="617"/>
                </a:lnTo>
                <a:lnTo>
                  <a:pt x="110" y="639"/>
                </a:lnTo>
                <a:lnTo>
                  <a:pt x="127" y="661"/>
                </a:lnTo>
                <a:lnTo>
                  <a:pt x="145" y="681"/>
                </a:lnTo>
                <a:lnTo>
                  <a:pt x="163" y="702"/>
                </a:lnTo>
                <a:lnTo>
                  <a:pt x="163" y="702"/>
                </a:lnTo>
                <a:lnTo>
                  <a:pt x="176" y="693"/>
                </a:lnTo>
                <a:lnTo>
                  <a:pt x="188" y="686"/>
                </a:lnTo>
                <a:lnTo>
                  <a:pt x="202" y="680"/>
                </a:lnTo>
                <a:lnTo>
                  <a:pt x="216" y="674"/>
                </a:lnTo>
                <a:lnTo>
                  <a:pt x="231" y="670"/>
                </a:lnTo>
                <a:lnTo>
                  <a:pt x="245" y="668"/>
                </a:lnTo>
                <a:lnTo>
                  <a:pt x="261" y="667"/>
                </a:lnTo>
                <a:lnTo>
                  <a:pt x="277" y="665"/>
                </a:lnTo>
                <a:lnTo>
                  <a:pt x="277" y="665"/>
                </a:lnTo>
                <a:lnTo>
                  <a:pt x="283" y="667"/>
                </a:lnTo>
                <a:lnTo>
                  <a:pt x="283" y="667"/>
                </a:lnTo>
                <a:close/>
              </a:path>
            </a:pathLst>
          </a:custGeom>
          <a:solidFill>
            <a:schemeClr val="bg2">
              <a:lumMod val="25000"/>
            </a:schemeClr>
          </a:solidFill>
          <a:ln w="9525">
            <a:solidFill>
              <a:schemeClr val="bg1"/>
            </a:solidFill>
            <a:round/>
          </a:ln>
        </p:spPr>
        <p:txBody>
          <a:bodyPr/>
          <a:lstStyle/>
          <a:p>
            <a:pPr>
              <a:defRPr/>
            </a:pPr>
            <a:endParaRPr lang="fr-FR" sz="500"/>
          </a:p>
        </p:txBody>
      </p:sp>
      <p:cxnSp>
        <p:nvCxnSpPr>
          <p:cNvPr id="57" name="直接连接符 56"/>
          <p:cNvCxnSpPr/>
          <p:nvPr/>
        </p:nvCxnSpPr>
        <p:spPr>
          <a:xfrm>
            <a:off x="4155124" y="3673195"/>
            <a:ext cx="3935412" cy="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123624" y="1725332"/>
            <a:ext cx="0" cy="3911600"/>
          </a:xfrm>
          <a:prstGeom prst="line">
            <a:avLst/>
          </a:prstGeom>
          <a:ln>
            <a:solidFill>
              <a:srgbClr val="DEDEDE"/>
            </a:solidFill>
          </a:ln>
        </p:spPr>
        <p:style>
          <a:lnRef idx="1">
            <a:schemeClr val="accent1"/>
          </a:lnRef>
          <a:fillRef idx="0">
            <a:schemeClr val="accent1"/>
          </a:fillRef>
          <a:effectRef idx="0">
            <a:schemeClr val="accent1"/>
          </a:effectRef>
          <a:fontRef idx="minor">
            <a:schemeClr val="tx1"/>
          </a:fontRef>
        </p:style>
      </p:cxnSp>
      <p:sp>
        <p:nvSpPr>
          <p:cNvPr id="59" name="TextBox 69"/>
          <p:cNvSpPr txBox="1"/>
          <p:nvPr/>
        </p:nvSpPr>
        <p:spPr>
          <a:xfrm>
            <a:off x="8188325" y="1823085"/>
            <a:ext cx="3821430" cy="1691005"/>
          </a:xfrm>
          <a:prstGeom prst="rect">
            <a:avLst/>
          </a:prstGeom>
          <a:noFill/>
        </p:spPr>
        <p:txBody>
          <a:bodyPr wrap="square">
            <a:spAutoFit/>
          </a:bodyPr>
          <a:lstStyle/>
          <a:p>
            <a:pPr algn="l">
              <a:lnSpc>
                <a:spcPct val="130000"/>
              </a:lnSpc>
              <a:defRPr/>
            </a:pPr>
            <a:r>
              <a:rPr lang="zh-CN" altLang="en-US" sz="1600" kern="0" dirty="0">
                <a:solidFill>
                  <a:schemeClr val="bg1">
                    <a:lumMod val="50000"/>
                  </a:schemeClr>
                </a:solidFill>
                <a:latin typeface="+mn-ea"/>
                <a:cs typeface="Arial" panose="020B0604020202020204" pitchFamily="34" charset="0"/>
              </a:rPr>
              <a:t>全链技术开发，以“创新”贯穿策略和开发。上行全链技术开发的意义在于确保好创意概念能够实现。 其不仅表现在功能上的优越性，而且方便，开发周期短、质量更高，从而增强竞争力。</a:t>
            </a:r>
            <a:endParaRPr lang="zh-CN" altLang="en-US" sz="1600" kern="0" dirty="0">
              <a:solidFill>
                <a:schemeClr val="bg1">
                  <a:lumMod val="50000"/>
                </a:schemeClr>
              </a:solidFill>
              <a:latin typeface="+mn-ea"/>
              <a:cs typeface="Arial" panose="020B0604020202020204" pitchFamily="34" charset="0"/>
            </a:endParaRPr>
          </a:p>
        </p:txBody>
      </p:sp>
      <p:sp>
        <p:nvSpPr>
          <p:cNvPr id="60" name="TextBox 69"/>
          <p:cNvSpPr txBox="1"/>
          <p:nvPr/>
        </p:nvSpPr>
        <p:spPr>
          <a:xfrm>
            <a:off x="8188325" y="3860800"/>
            <a:ext cx="3884295" cy="2011045"/>
          </a:xfrm>
          <a:prstGeom prst="rect">
            <a:avLst/>
          </a:prstGeom>
          <a:noFill/>
        </p:spPr>
        <p:txBody>
          <a:bodyPr wrap="square">
            <a:spAutoFit/>
          </a:bodyPr>
          <a:lstStyle/>
          <a:p>
            <a:pPr algn="l">
              <a:lnSpc>
                <a:spcPct val="130000"/>
              </a:lnSpc>
              <a:defRPr/>
            </a:pPr>
            <a:r>
              <a:rPr lang="zh-CN" altLang="en-US" sz="1600" kern="0" dirty="0">
                <a:solidFill>
                  <a:schemeClr val="bg1">
                    <a:lumMod val="50000"/>
                  </a:schemeClr>
                </a:solidFill>
                <a:latin typeface="+mn-ea"/>
                <a:cs typeface="Arial" panose="020B0604020202020204" pitchFamily="34" charset="0"/>
              </a:rPr>
              <a:t>上行互联网顶层设计方案，助力开发者轻松应对互联网中随时可能出现的用户数量的爆发式增长、复杂的移动安全挑战等问题。 助力开发者实现基于大数据技术的精细化运营、提升产品质量和体验、增强用户黏性。</a:t>
            </a:r>
            <a:endParaRPr lang="zh-CN" altLang="en-US" sz="1600" kern="0" dirty="0">
              <a:solidFill>
                <a:schemeClr val="bg1">
                  <a:lumMod val="50000"/>
                </a:schemeClr>
              </a:solidFill>
              <a:latin typeface="+mn-ea"/>
              <a:cs typeface="Arial" panose="020B0604020202020204" pitchFamily="34" charset="0"/>
            </a:endParaRPr>
          </a:p>
        </p:txBody>
      </p:sp>
      <p:sp>
        <p:nvSpPr>
          <p:cNvPr id="61" name="TextBox 69"/>
          <p:cNvSpPr txBox="1"/>
          <p:nvPr/>
        </p:nvSpPr>
        <p:spPr>
          <a:xfrm>
            <a:off x="107950" y="3860800"/>
            <a:ext cx="3983355" cy="2971165"/>
          </a:xfrm>
          <a:prstGeom prst="rect">
            <a:avLst/>
          </a:prstGeom>
          <a:noFill/>
        </p:spPr>
        <p:txBody>
          <a:bodyPr wrap="square">
            <a:spAutoFit/>
          </a:bodyPr>
          <a:lstStyle/>
          <a:p>
            <a:pPr algn="l">
              <a:lnSpc>
                <a:spcPct val="130000"/>
              </a:lnSpc>
              <a:defRPr/>
            </a:pPr>
            <a:r>
              <a:rPr lang="zh-CN" altLang="en-US" sz="1600" kern="0" dirty="0">
                <a:solidFill>
                  <a:schemeClr val="bg1">
                    <a:lumMod val="50000"/>
                  </a:schemeClr>
                </a:solidFill>
                <a:latin typeface="+mn-ea"/>
                <a:cs typeface="Arial" panose="020B0604020202020204" pitchFamily="34" charset="0"/>
              </a:rPr>
              <a:t>上行孵化服务不仅仅是一种理念和方法，也是一个网络化协同创新设计的平台。在这里，汇聚起各领域专家和工程技术人员，涵盖信息科学技术、计算机软硬件、交互系统、机器人和互联网等创新技术，能够让你比竞争对手更快、更好、更有效的突破技术瓶颈、获得产品创新机会，同时帮助你准确高效的发现商业机会，更好的实现技术商业化。</a:t>
            </a:r>
            <a:endParaRPr lang="zh-CN" altLang="en-US" sz="1600" kern="0" dirty="0">
              <a:solidFill>
                <a:schemeClr val="bg1">
                  <a:lumMod val="50000"/>
                </a:schemeClr>
              </a:solidFill>
              <a:latin typeface="+mn-ea"/>
              <a:cs typeface="Arial" panose="020B0604020202020204" pitchFamily="34" charset="0"/>
            </a:endParaRPr>
          </a:p>
        </p:txBody>
      </p:sp>
      <p:sp>
        <p:nvSpPr>
          <p:cNvPr id="62" name="TextBox 69"/>
          <p:cNvSpPr txBox="1"/>
          <p:nvPr/>
        </p:nvSpPr>
        <p:spPr>
          <a:xfrm>
            <a:off x="107950" y="1823085"/>
            <a:ext cx="4047490" cy="1691005"/>
          </a:xfrm>
          <a:prstGeom prst="rect">
            <a:avLst/>
          </a:prstGeom>
          <a:noFill/>
        </p:spPr>
        <p:txBody>
          <a:bodyPr wrap="square">
            <a:spAutoFit/>
          </a:bodyPr>
          <a:lstStyle/>
          <a:p>
            <a:pPr algn="l">
              <a:lnSpc>
                <a:spcPct val="130000"/>
              </a:lnSpc>
              <a:defRPr/>
            </a:pPr>
            <a:r>
              <a:rPr lang="zh-CN" altLang="en-US" sz="1600" kern="0" dirty="0">
                <a:solidFill>
                  <a:schemeClr val="bg1">
                    <a:lumMod val="50000"/>
                  </a:schemeClr>
                </a:solidFill>
                <a:latin typeface="+mn-ea"/>
                <a:cs typeface="Arial" panose="020B0604020202020204" pitchFamily="34" charset="0"/>
              </a:rPr>
              <a:t>专注于移动互联网整体解决方案的产品与技术供应商，为企业用户提供基于移动互联网的的整体技术解决方案，包括整体方案的顶层设计，移动终端的App定制开发，以及运营指导。</a:t>
            </a:r>
            <a:endParaRPr lang="zh-CN" altLang="en-US" sz="1600" kern="0" dirty="0">
              <a:solidFill>
                <a:schemeClr val="bg1">
                  <a:lumMod val="50000"/>
                </a:schemeClr>
              </a:solidFill>
              <a:latin typeface="+mn-ea"/>
              <a:cs typeface="Arial" panose="020B0604020202020204" pitchFamily="34" charset="0"/>
            </a:endParaRPr>
          </a:p>
        </p:txBody>
      </p:sp>
      <p:sp>
        <p:nvSpPr>
          <p:cNvPr id="3" name="文本框 2"/>
          <p:cNvSpPr txBox="1"/>
          <p:nvPr/>
        </p:nvSpPr>
        <p:spPr>
          <a:xfrm>
            <a:off x="107950" y="1177925"/>
            <a:ext cx="3669665" cy="645160"/>
          </a:xfrm>
          <a:prstGeom prst="rect">
            <a:avLst/>
          </a:prstGeom>
          <a:noFill/>
        </p:spPr>
        <p:txBody>
          <a:bodyPr wrap="square" rtlCol="0">
            <a:spAutoFit/>
          </a:bodyPr>
          <a:p>
            <a:pPr algn="l"/>
            <a:r>
              <a:rPr lang="zh-CN" altLang="en-US" b="1"/>
              <a:t>App定制开发整体解决方案 （IOS/Android）</a:t>
            </a:r>
            <a:endParaRPr lang="zh-CN" altLang="en-US" b="1"/>
          </a:p>
        </p:txBody>
      </p:sp>
      <p:sp>
        <p:nvSpPr>
          <p:cNvPr id="5" name="文本框 4"/>
          <p:cNvSpPr txBox="1"/>
          <p:nvPr/>
        </p:nvSpPr>
        <p:spPr>
          <a:xfrm>
            <a:off x="8188325" y="1177925"/>
            <a:ext cx="3669665" cy="645160"/>
          </a:xfrm>
          <a:prstGeom prst="rect">
            <a:avLst/>
          </a:prstGeom>
          <a:noFill/>
        </p:spPr>
        <p:txBody>
          <a:bodyPr wrap="square" rtlCol="0">
            <a:spAutoFit/>
          </a:bodyPr>
          <a:p>
            <a:r>
              <a:rPr lang="zh-CN" altLang="en-US" b="1"/>
              <a:t>手机移动端（微官网，微商城, 微信公众平台等）技术开发 </a:t>
            </a:r>
            <a:endParaRPr lang="zh-CN" altLang="en-US" b="1"/>
          </a:p>
        </p:txBody>
      </p:sp>
      <p:sp>
        <p:nvSpPr>
          <p:cNvPr id="6" name="文本框 5"/>
          <p:cNvSpPr txBox="1"/>
          <p:nvPr/>
        </p:nvSpPr>
        <p:spPr>
          <a:xfrm>
            <a:off x="107950" y="3492500"/>
            <a:ext cx="3669665" cy="368300"/>
          </a:xfrm>
          <a:prstGeom prst="rect">
            <a:avLst/>
          </a:prstGeom>
          <a:noFill/>
        </p:spPr>
        <p:txBody>
          <a:bodyPr wrap="square" rtlCol="0">
            <a:spAutoFit/>
          </a:bodyPr>
          <a:p>
            <a:r>
              <a:rPr lang="zh-CN" altLang="en-US" b="1"/>
              <a:t>创业项目技术孵化服务</a:t>
            </a:r>
            <a:endParaRPr lang="zh-CN" altLang="en-US" b="1"/>
          </a:p>
        </p:txBody>
      </p:sp>
      <p:sp>
        <p:nvSpPr>
          <p:cNvPr id="7" name="文本框 6"/>
          <p:cNvSpPr txBox="1"/>
          <p:nvPr/>
        </p:nvSpPr>
        <p:spPr>
          <a:xfrm>
            <a:off x="8188325" y="3492500"/>
            <a:ext cx="3669665" cy="368300"/>
          </a:xfrm>
          <a:prstGeom prst="rect">
            <a:avLst/>
          </a:prstGeom>
          <a:noFill/>
        </p:spPr>
        <p:txBody>
          <a:bodyPr wrap="square" rtlCol="0">
            <a:spAutoFit/>
          </a:bodyPr>
          <a:p>
            <a:r>
              <a:rPr lang="zh-CN" altLang="en-US" b="1"/>
              <a:t>移动互联网顶层设计方案咨询</a:t>
            </a:r>
            <a:r>
              <a:rPr lang="zh-CN" altLang="en-US"/>
              <a:t> </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p:cTn id="11" dur="500" fill="hold"/>
                                        <p:tgtEl>
                                          <p:spTgt spid="48"/>
                                        </p:tgtEl>
                                        <p:attrNameLst>
                                          <p:attrName>ppt_w</p:attrName>
                                        </p:attrNameLst>
                                      </p:cBhvr>
                                      <p:tavLst>
                                        <p:tav tm="0">
                                          <p:val>
                                            <p:fltVal val="0"/>
                                          </p:val>
                                        </p:tav>
                                        <p:tav tm="100000">
                                          <p:val>
                                            <p:strVal val="#ppt_w"/>
                                          </p:val>
                                        </p:tav>
                                      </p:tavLst>
                                    </p:anim>
                                    <p:anim calcmode="lin" valueType="num">
                                      <p:cBhvr>
                                        <p:cTn id="12" dur="500" fill="hold"/>
                                        <p:tgtEl>
                                          <p:spTgt spid="48"/>
                                        </p:tgtEl>
                                        <p:attrNameLst>
                                          <p:attrName>ppt_h</p:attrName>
                                        </p:attrNameLst>
                                      </p:cBhvr>
                                      <p:tavLst>
                                        <p:tav tm="0">
                                          <p:val>
                                            <p:fltVal val="0"/>
                                          </p:val>
                                        </p:tav>
                                        <p:tav tm="100000">
                                          <p:val>
                                            <p:strVal val="#ppt_h"/>
                                          </p:val>
                                        </p:tav>
                                      </p:tavLst>
                                    </p:anim>
                                    <p:animEffect transition="in" filter="fade">
                                      <p:cBhvr>
                                        <p:cTn id="13" dur="500"/>
                                        <p:tgtEl>
                                          <p:spTgt spid="48"/>
                                        </p:tgtEl>
                                      </p:cBhvr>
                                    </p:animEffect>
                                  </p:childTnLst>
                                </p:cTn>
                              </p:par>
                            </p:childTnLst>
                          </p:cTn>
                        </p:par>
                        <p:par>
                          <p:cTn id="14" fill="hold">
                            <p:stCondLst>
                              <p:cond delay="1000"/>
                            </p:stCondLst>
                            <p:childTnLst>
                              <p:par>
                                <p:cTn id="15" presetID="56" presetClass="entr" presetSubtype="0" fill="hold" grpId="0" nodeType="afterEffect">
                                  <p:stCondLst>
                                    <p:cond delay="0"/>
                                  </p:stCondLst>
                                  <p:iterate type="lt">
                                    <p:tmPct val="10000"/>
                                  </p:iterate>
                                  <p:childTnLst>
                                    <p:set>
                                      <p:cBhvr>
                                        <p:cTn id="16" dur="1" fill="hold">
                                          <p:stCondLst>
                                            <p:cond delay="0"/>
                                          </p:stCondLst>
                                        </p:cTn>
                                        <p:tgtEl>
                                          <p:spTgt spid="49">
                                            <p:bg/>
                                          </p:spTgt>
                                        </p:tgtEl>
                                        <p:attrNameLst>
                                          <p:attrName>style.visibility</p:attrName>
                                        </p:attrNameLst>
                                      </p:cBhvr>
                                      <p:to>
                                        <p:strVal val="visible"/>
                                      </p:to>
                                    </p:set>
                                    <p:anim by="(-#ppt_w*2)" calcmode="lin" valueType="num">
                                      <p:cBhvr rctx="PPT">
                                        <p:cTn id="17" dur="500" autoRev="1" fill="hold">
                                          <p:stCondLst>
                                            <p:cond delay="0"/>
                                          </p:stCondLst>
                                        </p:cTn>
                                        <p:tgtEl>
                                          <p:spTgt spid="49">
                                            <p:bg/>
                                          </p:spTgt>
                                        </p:tgtEl>
                                        <p:attrNameLst>
                                          <p:attrName>ppt_w</p:attrName>
                                        </p:attrNameLst>
                                      </p:cBhvr>
                                    </p:anim>
                                    <p:anim by="(#ppt_w*0.50)" calcmode="lin" valueType="num">
                                      <p:cBhvr>
                                        <p:cTn id="18" dur="500" decel="50000" autoRev="1" fill="hold">
                                          <p:stCondLst>
                                            <p:cond delay="0"/>
                                          </p:stCondLst>
                                        </p:cTn>
                                        <p:tgtEl>
                                          <p:spTgt spid="49">
                                            <p:bg/>
                                          </p:spTgt>
                                        </p:tgtEl>
                                        <p:attrNameLst>
                                          <p:attrName>ppt_x</p:attrName>
                                        </p:attrNameLst>
                                      </p:cBhvr>
                                    </p:anim>
                                    <p:anim from="(-#ppt_h/2)" to="(#ppt_y)" calcmode="lin" valueType="num">
                                      <p:cBhvr>
                                        <p:cTn id="19" dur="1000" fill="hold">
                                          <p:stCondLst>
                                            <p:cond delay="0"/>
                                          </p:stCondLst>
                                        </p:cTn>
                                        <p:tgtEl>
                                          <p:spTgt spid="49">
                                            <p:bg/>
                                          </p:spTgt>
                                        </p:tgtEl>
                                        <p:attrNameLst>
                                          <p:attrName>ppt_y</p:attrName>
                                        </p:attrNameLst>
                                      </p:cBhvr>
                                    </p:anim>
                                    <p:animRot by="21600000">
                                      <p:cBhvr>
                                        <p:cTn id="20" dur="1000" fill="hold">
                                          <p:stCondLst>
                                            <p:cond delay="0"/>
                                          </p:stCondLst>
                                        </p:cTn>
                                        <p:tgtEl>
                                          <p:spTgt spid="49">
                                            <p:bg/>
                                          </p:spTgt>
                                        </p:tgtEl>
                                        <p:attrNameLst>
                                          <p:attrName>r</p:attrName>
                                        </p:attrNameLst>
                                      </p:cBhvr>
                                    </p:animRot>
                                  </p:childTnLst>
                                </p:cTn>
                              </p:par>
                              <p:par>
                                <p:cTn id="21" presetID="56" presetClass="entr" presetSubtype="0" fill="hold" grpId="0" nodeType="withEffect">
                                  <p:stCondLst>
                                    <p:cond delay="0"/>
                                  </p:stCondLst>
                                  <p:iterate type="lt">
                                    <p:tmPct val="10000"/>
                                  </p:iterate>
                                  <p:childTnLst>
                                    <p:set>
                                      <p:cBhvr>
                                        <p:cTn id="22" dur="1" fill="hold">
                                          <p:stCondLst>
                                            <p:cond delay="0"/>
                                          </p:stCondLst>
                                        </p:cTn>
                                        <p:tgtEl>
                                          <p:spTgt spid="49">
                                            <p:txEl>
                                              <p:pRg st="0" end="0"/>
                                            </p:txEl>
                                          </p:spTgt>
                                        </p:tgtEl>
                                        <p:attrNameLst>
                                          <p:attrName>style.visibility</p:attrName>
                                        </p:attrNameLst>
                                      </p:cBhvr>
                                      <p:to>
                                        <p:strVal val="visible"/>
                                      </p:to>
                                    </p:set>
                                    <p:anim by="(-#ppt_w*2)" calcmode="lin" valueType="num">
                                      <p:cBhvr rctx="PPT">
                                        <p:cTn id="23" dur="500" autoRev="1" fill="hold">
                                          <p:stCondLst>
                                            <p:cond delay="0"/>
                                          </p:stCondLst>
                                        </p:cTn>
                                        <p:tgtEl>
                                          <p:spTgt spid="49">
                                            <p:txEl>
                                              <p:pRg st="0" end="0"/>
                                            </p:txEl>
                                          </p:spTgt>
                                        </p:tgtEl>
                                        <p:attrNameLst>
                                          <p:attrName>ppt_w</p:attrName>
                                        </p:attrNameLst>
                                      </p:cBhvr>
                                    </p:anim>
                                    <p:anim by="(#ppt_w*0.50)" calcmode="lin" valueType="num">
                                      <p:cBhvr>
                                        <p:cTn id="24" dur="500" decel="50000" autoRev="1" fill="hold">
                                          <p:stCondLst>
                                            <p:cond delay="0"/>
                                          </p:stCondLst>
                                        </p:cTn>
                                        <p:tgtEl>
                                          <p:spTgt spid="49">
                                            <p:txEl>
                                              <p:pRg st="0" end="0"/>
                                            </p:txEl>
                                          </p:spTgt>
                                        </p:tgtEl>
                                        <p:attrNameLst>
                                          <p:attrName>ppt_x</p:attrName>
                                        </p:attrNameLst>
                                      </p:cBhvr>
                                    </p:anim>
                                    <p:anim from="(-#ppt_h/2)" to="(#ppt_y)" calcmode="lin" valueType="num">
                                      <p:cBhvr>
                                        <p:cTn id="25" dur="1000" fill="hold">
                                          <p:stCondLst>
                                            <p:cond delay="0"/>
                                          </p:stCondLst>
                                        </p:cTn>
                                        <p:tgtEl>
                                          <p:spTgt spid="49">
                                            <p:txEl>
                                              <p:pRg st="0" end="0"/>
                                            </p:txEl>
                                          </p:spTgt>
                                        </p:tgtEl>
                                        <p:attrNameLst>
                                          <p:attrName>ppt_y</p:attrName>
                                        </p:attrNameLst>
                                      </p:cBhvr>
                                    </p:anim>
                                    <p:animRot by="21600000">
                                      <p:cBhvr>
                                        <p:cTn id="26" dur="1000" fill="hold">
                                          <p:stCondLst>
                                            <p:cond delay="0"/>
                                          </p:stCondLst>
                                        </p:cTn>
                                        <p:tgtEl>
                                          <p:spTgt spid="49">
                                            <p:txEl>
                                              <p:pRg st="0" end="0"/>
                                            </p:txEl>
                                          </p:spTgt>
                                        </p:tgtEl>
                                        <p:attrNameLst>
                                          <p:attrName>r</p:attrName>
                                        </p:attrNameLst>
                                      </p:cBhvr>
                                    </p:animRot>
                                  </p:childTnLst>
                                </p:cTn>
                              </p:par>
                            </p:childTnLst>
                          </p:cTn>
                        </p:par>
                        <p:par>
                          <p:cTn id="27" fill="hold">
                            <p:stCondLst>
                              <p:cond delay="1500"/>
                            </p:stCondLst>
                            <p:childTnLst>
                              <p:par>
                                <p:cTn id="28" presetID="22" presetClass="entr" presetSubtype="2" fill="hold" grpId="0" nodeType="after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ipe(right)">
                                      <p:cBhvr>
                                        <p:cTn id="30" dur="500"/>
                                        <p:tgtEl>
                                          <p:spTgt spid="50"/>
                                        </p:tgtEl>
                                      </p:cBhvr>
                                    </p:animEffect>
                                  </p:childTnLst>
                                </p:cTn>
                              </p:par>
                            </p:childTnLst>
                          </p:cTn>
                        </p:par>
                        <p:par>
                          <p:cTn id="31" fill="hold">
                            <p:stCondLst>
                              <p:cond delay="2000"/>
                            </p:stCondLst>
                            <p:childTnLst>
                              <p:par>
                                <p:cTn id="32" presetID="14" presetClass="entr" presetSubtype="10" fill="hold" grpId="0" nodeType="after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randombar(horizontal)">
                                      <p:cBhvr>
                                        <p:cTn id="34" dur="500"/>
                                        <p:tgtEl>
                                          <p:spTgt spid="62"/>
                                        </p:tgtEl>
                                      </p:cBhvr>
                                    </p:animEffect>
                                  </p:childTnLst>
                                </p:cTn>
                              </p:par>
                            </p:childTnLst>
                          </p:cTn>
                        </p:par>
                        <p:par>
                          <p:cTn id="35" fill="hold">
                            <p:stCondLst>
                              <p:cond delay="2500"/>
                            </p:stCondLst>
                            <p:childTnLst>
                              <p:par>
                                <p:cTn id="36" presetID="53" presetClass="entr" presetSubtype="16" fill="hold" grpId="0" nodeType="afterEffect">
                                  <p:stCondLst>
                                    <p:cond delay="0"/>
                                  </p:stCondLst>
                                  <p:childTnLst>
                                    <p:set>
                                      <p:cBhvr>
                                        <p:cTn id="37" dur="1" fill="hold">
                                          <p:stCondLst>
                                            <p:cond delay="0"/>
                                          </p:stCondLst>
                                        </p:cTn>
                                        <p:tgtEl>
                                          <p:spTgt spid="45"/>
                                        </p:tgtEl>
                                        <p:attrNameLst>
                                          <p:attrName>style.visibility</p:attrName>
                                        </p:attrNameLst>
                                      </p:cBhvr>
                                      <p:to>
                                        <p:strVal val="visible"/>
                                      </p:to>
                                    </p:set>
                                    <p:anim calcmode="lin" valueType="num">
                                      <p:cBhvr>
                                        <p:cTn id="38" dur="500" fill="hold"/>
                                        <p:tgtEl>
                                          <p:spTgt spid="45"/>
                                        </p:tgtEl>
                                        <p:attrNameLst>
                                          <p:attrName>ppt_w</p:attrName>
                                        </p:attrNameLst>
                                      </p:cBhvr>
                                      <p:tavLst>
                                        <p:tav tm="0">
                                          <p:val>
                                            <p:fltVal val="0"/>
                                          </p:val>
                                        </p:tav>
                                        <p:tav tm="100000">
                                          <p:val>
                                            <p:strVal val="#ppt_w"/>
                                          </p:val>
                                        </p:tav>
                                      </p:tavLst>
                                    </p:anim>
                                    <p:anim calcmode="lin" valueType="num">
                                      <p:cBhvr>
                                        <p:cTn id="39" dur="500" fill="hold"/>
                                        <p:tgtEl>
                                          <p:spTgt spid="45"/>
                                        </p:tgtEl>
                                        <p:attrNameLst>
                                          <p:attrName>ppt_h</p:attrName>
                                        </p:attrNameLst>
                                      </p:cBhvr>
                                      <p:tavLst>
                                        <p:tav tm="0">
                                          <p:val>
                                            <p:fltVal val="0"/>
                                          </p:val>
                                        </p:tav>
                                        <p:tav tm="100000">
                                          <p:val>
                                            <p:strVal val="#ppt_h"/>
                                          </p:val>
                                        </p:tav>
                                      </p:tavLst>
                                    </p:anim>
                                    <p:animEffect transition="in" filter="fade">
                                      <p:cBhvr>
                                        <p:cTn id="40" dur="500"/>
                                        <p:tgtEl>
                                          <p:spTgt spid="45"/>
                                        </p:tgtEl>
                                      </p:cBhvr>
                                    </p:animEffect>
                                  </p:childTnLst>
                                </p:cTn>
                              </p:par>
                            </p:childTnLst>
                          </p:cTn>
                        </p:par>
                        <p:par>
                          <p:cTn id="41" fill="hold">
                            <p:stCondLst>
                              <p:cond delay="3000"/>
                            </p:stCondLst>
                            <p:childTnLst>
                              <p:par>
                                <p:cTn id="42" presetID="56" presetClass="entr" presetSubtype="0" fill="hold" grpId="0" nodeType="afterEffect">
                                  <p:stCondLst>
                                    <p:cond delay="0"/>
                                  </p:stCondLst>
                                  <p:iterate type="lt">
                                    <p:tmPct val="10000"/>
                                  </p:iterate>
                                  <p:childTnLst>
                                    <p:set>
                                      <p:cBhvr>
                                        <p:cTn id="43" dur="1" fill="hold">
                                          <p:stCondLst>
                                            <p:cond delay="0"/>
                                          </p:stCondLst>
                                        </p:cTn>
                                        <p:tgtEl>
                                          <p:spTgt spid="46">
                                            <p:bg/>
                                          </p:spTgt>
                                        </p:tgtEl>
                                        <p:attrNameLst>
                                          <p:attrName>style.visibility</p:attrName>
                                        </p:attrNameLst>
                                      </p:cBhvr>
                                      <p:to>
                                        <p:strVal val="visible"/>
                                      </p:to>
                                    </p:set>
                                    <p:anim by="(-#ppt_w*2)" calcmode="lin" valueType="num">
                                      <p:cBhvr rctx="PPT">
                                        <p:cTn id="44" dur="500" autoRev="1" fill="hold">
                                          <p:stCondLst>
                                            <p:cond delay="0"/>
                                          </p:stCondLst>
                                        </p:cTn>
                                        <p:tgtEl>
                                          <p:spTgt spid="46">
                                            <p:bg/>
                                          </p:spTgt>
                                        </p:tgtEl>
                                        <p:attrNameLst>
                                          <p:attrName>ppt_w</p:attrName>
                                        </p:attrNameLst>
                                      </p:cBhvr>
                                    </p:anim>
                                    <p:anim by="(#ppt_w*0.50)" calcmode="lin" valueType="num">
                                      <p:cBhvr>
                                        <p:cTn id="45" dur="500" decel="50000" autoRev="1" fill="hold">
                                          <p:stCondLst>
                                            <p:cond delay="0"/>
                                          </p:stCondLst>
                                        </p:cTn>
                                        <p:tgtEl>
                                          <p:spTgt spid="46">
                                            <p:bg/>
                                          </p:spTgt>
                                        </p:tgtEl>
                                        <p:attrNameLst>
                                          <p:attrName>ppt_x</p:attrName>
                                        </p:attrNameLst>
                                      </p:cBhvr>
                                    </p:anim>
                                    <p:anim from="(-#ppt_h/2)" to="(#ppt_y)" calcmode="lin" valueType="num">
                                      <p:cBhvr>
                                        <p:cTn id="46" dur="1000" fill="hold">
                                          <p:stCondLst>
                                            <p:cond delay="0"/>
                                          </p:stCondLst>
                                        </p:cTn>
                                        <p:tgtEl>
                                          <p:spTgt spid="46">
                                            <p:bg/>
                                          </p:spTgt>
                                        </p:tgtEl>
                                        <p:attrNameLst>
                                          <p:attrName>ppt_y</p:attrName>
                                        </p:attrNameLst>
                                      </p:cBhvr>
                                    </p:anim>
                                    <p:animRot by="21600000">
                                      <p:cBhvr>
                                        <p:cTn id="47" dur="1000" fill="hold">
                                          <p:stCondLst>
                                            <p:cond delay="0"/>
                                          </p:stCondLst>
                                        </p:cTn>
                                        <p:tgtEl>
                                          <p:spTgt spid="46">
                                            <p:bg/>
                                          </p:spTgt>
                                        </p:tgtEl>
                                        <p:attrNameLst>
                                          <p:attrName>r</p:attrName>
                                        </p:attrNameLst>
                                      </p:cBhvr>
                                    </p:animRot>
                                  </p:childTnLst>
                                </p:cTn>
                              </p:par>
                              <p:par>
                                <p:cTn id="48" presetID="56" presetClass="entr" presetSubtype="0" fill="hold" grpId="0" nodeType="withEffect">
                                  <p:stCondLst>
                                    <p:cond delay="0"/>
                                  </p:stCondLst>
                                  <p:iterate type="lt">
                                    <p:tmPct val="10000"/>
                                  </p:iterate>
                                  <p:childTnLst>
                                    <p:set>
                                      <p:cBhvr>
                                        <p:cTn id="49" dur="1" fill="hold">
                                          <p:stCondLst>
                                            <p:cond delay="0"/>
                                          </p:stCondLst>
                                        </p:cTn>
                                        <p:tgtEl>
                                          <p:spTgt spid="46">
                                            <p:txEl>
                                              <p:pRg st="0" end="0"/>
                                            </p:txEl>
                                          </p:spTgt>
                                        </p:tgtEl>
                                        <p:attrNameLst>
                                          <p:attrName>style.visibility</p:attrName>
                                        </p:attrNameLst>
                                      </p:cBhvr>
                                      <p:to>
                                        <p:strVal val="visible"/>
                                      </p:to>
                                    </p:set>
                                    <p:anim by="(-#ppt_w*2)" calcmode="lin" valueType="num">
                                      <p:cBhvr rctx="PPT">
                                        <p:cTn id="50" dur="500" autoRev="1" fill="hold">
                                          <p:stCondLst>
                                            <p:cond delay="0"/>
                                          </p:stCondLst>
                                        </p:cTn>
                                        <p:tgtEl>
                                          <p:spTgt spid="46">
                                            <p:txEl>
                                              <p:pRg st="0" end="0"/>
                                            </p:txEl>
                                          </p:spTgt>
                                        </p:tgtEl>
                                        <p:attrNameLst>
                                          <p:attrName>ppt_w</p:attrName>
                                        </p:attrNameLst>
                                      </p:cBhvr>
                                    </p:anim>
                                    <p:anim by="(#ppt_w*0.50)" calcmode="lin" valueType="num">
                                      <p:cBhvr>
                                        <p:cTn id="51" dur="500" decel="50000" autoRev="1" fill="hold">
                                          <p:stCondLst>
                                            <p:cond delay="0"/>
                                          </p:stCondLst>
                                        </p:cTn>
                                        <p:tgtEl>
                                          <p:spTgt spid="46">
                                            <p:txEl>
                                              <p:pRg st="0" end="0"/>
                                            </p:txEl>
                                          </p:spTgt>
                                        </p:tgtEl>
                                        <p:attrNameLst>
                                          <p:attrName>ppt_x</p:attrName>
                                        </p:attrNameLst>
                                      </p:cBhvr>
                                    </p:anim>
                                    <p:anim from="(-#ppt_h/2)" to="(#ppt_y)" calcmode="lin" valueType="num">
                                      <p:cBhvr>
                                        <p:cTn id="52" dur="1000" fill="hold">
                                          <p:stCondLst>
                                            <p:cond delay="0"/>
                                          </p:stCondLst>
                                        </p:cTn>
                                        <p:tgtEl>
                                          <p:spTgt spid="46">
                                            <p:txEl>
                                              <p:pRg st="0" end="0"/>
                                            </p:txEl>
                                          </p:spTgt>
                                        </p:tgtEl>
                                        <p:attrNameLst>
                                          <p:attrName>ppt_y</p:attrName>
                                        </p:attrNameLst>
                                      </p:cBhvr>
                                    </p:anim>
                                    <p:animRot by="21600000">
                                      <p:cBhvr>
                                        <p:cTn id="53" dur="1000" fill="hold">
                                          <p:stCondLst>
                                            <p:cond delay="0"/>
                                          </p:stCondLst>
                                        </p:cTn>
                                        <p:tgtEl>
                                          <p:spTgt spid="46">
                                            <p:txEl>
                                              <p:pRg st="0" end="0"/>
                                            </p:txEl>
                                          </p:spTgt>
                                        </p:tgtEl>
                                        <p:attrNameLst>
                                          <p:attrName>r</p:attrName>
                                        </p:attrNameLst>
                                      </p:cBhvr>
                                    </p:animRot>
                                  </p:childTnLst>
                                </p:cTn>
                              </p:par>
                            </p:childTnLst>
                          </p:cTn>
                        </p:par>
                        <p:par>
                          <p:cTn id="54" fill="hold">
                            <p:stCondLst>
                              <p:cond delay="4000"/>
                            </p:stCondLst>
                            <p:childTnLst>
                              <p:par>
                                <p:cTn id="55" presetID="22" presetClass="entr" presetSubtype="8" fill="hold" grpId="0" nodeType="after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left)">
                                      <p:cBhvr>
                                        <p:cTn id="57" dur="500"/>
                                        <p:tgtEl>
                                          <p:spTgt spid="47"/>
                                        </p:tgtEl>
                                      </p:cBhvr>
                                    </p:animEffect>
                                  </p:childTnLst>
                                </p:cTn>
                              </p:par>
                            </p:childTnLst>
                          </p:cTn>
                        </p:par>
                        <p:par>
                          <p:cTn id="58" fill="hold">
                            <p:stCondLst>
                              <p:cond delay="4500"/>
                            </p:stCondLst>
                            <p:childTnLst>
                              <p:par>
                                <p:cTn id="59" presetID="14" presetClass="entr" presetSubtype="10" fill="hold" grpId="0" nodeType="afterEffect">
                                  <p:stCondLst>
                                    <p:cond delay="0"/>
                                  </p:stCondLst>
                                  <p:childTnLst>
                                    <p:set>
                                      <p:cBhvr>
                                        <p:cTn id="60" dur="1" fill="hold">
                                          <p:stCondLst>
                                            <p:cond delay="0"/>
                                          </p:stCondLst>
                                        </p:cTn>
                                        <p:tgtEl>
                                          <p:spTgt spid="59"/>
                                        </p:tgtEl>
                                        <p:attrNameLst>
                                          <p:attrName>style.visibility</p:attrName>
                                        </p:attrNameLst>
                                      </p:cBhvr>
                                      <p:to>
                                        <p:strVal val="visible"/>
                                      </p:to>
                                    </p:set>
                                    <p:animEffect transition="in" filter="randombar(horizontal)">
                                      <p:cBhvr>
                                        <p:cTn id="61" dur="500"/>
                                        <p:tgtEl>
                                          <p:spTgt spid="59"/>
                                        </p:tgtEl>
                                      </p:cBhvr>
                                    </p:animEffect>
                                  </p:childTnLst>
                                </p:cTn>
                              </p:par>
                            </p:childTnLst>
                          </p:cTn>
                        </p:par>
                        <p:par>
                          <p:cTn id="62" fill="hold">
                            <p:stCondLst>
                              <p:cond delay="5000"/>
                            </p:stCondLst>
                            <p:childTnLst>
                              <p:par>
                                <p:cTn id="63" presetID="53" presetClass="entr" presetSubtype="16" fill="hold" grpId="0" nodeType="afterEffect">
                                  <p:stCondLst>
                                    <p:cond delay="0"/>
                                  </p:stCondLst>
                                  <p:childTnLst>
                                    <p:set>
                                      <p:cBhvr>
                                        <p:cTn id="64" dur="1" fill="hold">
                                          <p:stCondLst>
                                            <p:cond delay="0"/>
                                          </p:stCondLst>
                                        </p:cTn>
                                        <p:tgtEl>
                                          <p:spTgt spid="54"/>
                                        </p:tgtEl>
                                        <p:attrNameLst>
                                          <p:attrName>style.visibility</p:attrName>
                                        </p:attrNameLst>
                                      </p:cBhvr>
                                      <p:to>
                                        <p:strVal val="visible"/>
                                      </p:to>
                                    </p:set>
                                    <p:anim calcmode="lin" valueType="num">
                                      <p:cBhvr>
                                        <p:cTn id="65" dur="500" fill="hold"/>
                                        <p:tgtEl>
                                          <p:spTgt spid="54"/>
                                        </p:tgtEl>
                                        <p:attrNameLst>
                                          <p:attrName>ppt_w</p:attrName>
                                        </p:attrNameLst>
                                      </p:cBhvr>
                                      <p:tavLst>
                                        <p:tav tm="0">
                                          <p:val>
                                            <p:fltVal val="0"/>
                                          </p:val>
                                        </p:tav>
                                        <p:tav tm="100000">
                                          <p:val>
                                            <p:strVal val="#ppt_w"/>
                                          </p:val>
                                        </p:tav>
                                      </p:tavLst>
                                    </p:anim>
                                    <p:anim calcmode="lin" valueType="num">
                                      <p:cBhvr>
                                        <p:cTn id="66" dur="500" fill="hold"/>
                                        <p:tgtEl>
                                          <p:spTgt spid="54"/>
                                        </p:tgtEl>
                                        <p:attrNameLst>
                                          <p:attrName>ppt_h</p:attrName>
                                        </p:attrNameLst>
                                      </p:cBhvr>
                                      <p:tavLst>
                                        <p:tav tm="0">
                                          <p:val>
                                            <p:fltVal val="0"/>
                                          </p:val>
                                        </p:tav>
                                        <p:tav tm="100000">
                                          <p:val>
                                            <p:strVal val="#ppt_h"/>
                                          </p:val>
                                        </p:tav>
                                      </p:tavLst>
                                    </p:anim>
                                    <p:animEffect transition="in" filter="fade">
                                      <p:cBhvr>
                                        <p:cTn id="67" dur="500"/>
                                        <p:tgtEl>
                                          <p:spTgt spid="54"/>
                                        </p:tgtEl>
                                      </p:cBhvr>
                                    </p:animEffect>
                                  </p:childTnLst>
                                </p:cTn>
                              </p:par>
                            </p:childTnLst>
                          </p:cTn>
                        </p:par>
                        <p:par>
                          <p:cTn id="68" fill="hold">
                            <p:stCondLst>
                              <p:cond delay="5500"/>
                            </p:stCondLst>
                            <p:childTnLst>
                              <p:par>
                                <p:cTn id="69" presetID="56" presetClass="entr" presetSubtype="0" fill="hold" grpId="0" nodeType="afterEffect">
                                  <p:stCondLst>
                                    <p:cond delay="0"/>
                                  </p:stCondLst>
                                  <p:iterate type="lt">
                                    <p:tmPct val="10000"/>
                                  </p:iterate>
                                  <p:childTnLst>
                                    <p:set>
                                      <p:cBhvr>
                                        <p:cTn id="70" dur="1" fill="hold">
                                          <p:stCondLst>
                                            <p:cond delay="0"/>
                                          </p:stCondLst>
                                        </p:cTn>
                                        <p:tgtEl>
                                          <p:spTgt spid="55">
                                            <p:bg/>
                                          </p:spTgt>
                                        </p:tgtEl>
                                        <p:attrNameLst>
                                          <p:attrName>style.visibility</p:attrName>
                                        </p:attrNameLst>
                                      </p:cBhvr>
                                      <p:to>
                                        <p:strVal val="visible"/>
                                      </p:to>
                                    </p:set>
                                    <p:anim by="(-#ppt_w*2)" calcmode="lin" valueType="num">
                                      <p:cBhvr rctx="PPT">
                                        <p:cTn id="71" dur="500" autoRev="1" fill="hold">
                                          <p:stCondLst>
                                            <p:cond delay="0"/>
                                          </p:stCondLst>
                                        </p:cTn>
                                        <p:tgtEl>
                                          <p:spTgt spid="55">
                                            <p:bg/>
                                          </p:spTgt>
                                        </p:tgtEl>
                                        <p:attrNameLst>
                                          <p:attrName>ppt_w</p:attrName>
                                        </p:attrNameLst>
                                      </p:cBhvr>
                                    </p:anim>
                                    <p:anim by="(#ppt_w*0.50)" calcmode="lin" valueType="num">
                                      <p:cBhvr>
                                        <p:cTn id="72" dur="500" decel="50000" autoRev="1" fill="hold">
                                          <p:stCondLst>
                                            <p:cond delay="0"/>
                                          </p:stCondLst>
                                        </p:cTn>
                                        <p:tgtEl>
                                          <p:spTgt spid="55">
                                            <p:bg/>
                                          </p:spTgt>
                                        </p:tgtEl>
                                        <p:attrNameLst>
                                          <p:attrName>ppt_x</p:attrName>
                                        </p:attrNameLst>
                                      </p:cBhvr>
                                    </p:anim>
                                    <p:anim from="(-#ppt_h/2)" to="(#ppt_y)" calcmode="lin" valueType="num">
                                      <p:cBhvr>
                                        <p:cTn id="73" dur="1000" fill="hold">
                                          <p:stCondLst>
                                            <p:cond delay="0"/>
                                          </p:stCondLst>
                                        </p:cTn>
                                        <p:tgtEl>
                                          <p:spTgt spid="55">
                                            <p:bg/>
                                          </p:spTgt>
                                        </p:tgtEl>
                                        <p:attrNameLst>
                                          <p:attrName>ppt_y</p:attrName>
                                        </p:attrNameLst>
                                      </p:cBhvr>
                                    </p:anim>
                                    <p:animRot by="21600000">
                                      <p:cBhvr>
                                        <p:cTn id="74" dur="1000" fill="hold">
                                          <p:stCondLst>
                                            <p:cond delay="0"/>
                                          </p:stCondLst>
                                        </p:cTn>
                                        <p:tgtEl>
                                          <p:spTgt spid="55">
                                            <p:bg/>
                                          </p:spTgt>
                                        </p:tgtEl>
                                        <p:attrNameLst>
                                          <p:attrName>r</p:attrName>
                                        </p:attrNameLst>
                                      </p:cBhvr>
                                    </p:animRot>
                                  </p:childTnLst>
                                </p:cTn>
                              </p:par>
                              <p:par>
                                <p:cTn id="75" presetID="56" presetClass="entr" presetSubtype="0" fill="hold" grpId="0" nodeType="withEffect">
                                  <p:stCondLst>
                                    <p:cond delay="0"/>
                                  </p:stCondLst>
                                  <p:iterate type="lt">
                                    <p:tmPct val="10000"/>
                                  </p:iterate>
                                  <p:childTnLst>
                                    <p:set>
                                      <p:cBhvr>
                                        <p:cTn id="76" dur="1" fill="hold">
                                          <p:stCondLst>
                                            <p:cond delay="0"/>
                                          </p:stCondLst>
                                        </p:cTn>
                                        <p:tgtEl>
                                          <p:spTgt spid="55">
                                            <p:txEl>
                                              <p:pRg st="0" end="0"/>
                                            </p:txEl>
                                          </p:spTgt>
                                        </p:tgtEl>
                                        <p:attrNameLst>
                                          <p:attrName>style.visibility</p:attrName>
                                        </p:attrNameLst>
                                      </p:cBhvr>
                                      <p:to>
                                        <p:strVal val="visible"/>
                                      </p:to>
                                    </p:set>
                                    <p:anim by="(-#ppt_w*2)" calcmode="lin" valueType="num">
                                      <p:cBhvr rctx="PPT">
                                        <p:cTn id="77" dur="500" autoRev="1" fill="hold">
                                          <p:stCondLst>
                                            <p:cond delay="0"/>
                                          </p:stCondLst>
                                        </p:cTn>
                                        <p:tgtEl>
                                          <p:spTgt spid="55">
                                            <p:txEl>
                                              <p:pRg st="0" end="0"/>
                                            </p:txEl>
                                          </p:spTgt>
                                        </p:tgtEl>
                                        <p:attrNameLst>
                                          <p:attrName>ppt_w</p:attrName>
                                        </p:attrNameLst>
                                      </p:cBhvr>
                                    </p:anim>
                                    <p:anim by="(#ppt_w*0.50)" calcmode="lin" valueType="num">
                                      <p:cBhvr>
                                        <p:cTn id="78" dur="500" decel="50000" autoRev="1" fill="hold">
                                          <p:stCondLst>
                                            <p:cond delay="0"/>
                                          </p:stCondLst>
                                        </p:cTn>
                                        <p:tgtEl>
                                          <p:spTgt spid="55">
                                            <p:txEl>
                                              <p:pRg st="0" end="0"/>
                                            </p:txEl>
                                          </p:spTgt>
                                        </p:tgtEl>
                                        <p:attrNameLst>
                                          <p:attrName>ppt_x</p:attrName>
                                        </p:attrNameLst>
                                      </p:cBhvr>
                                    </p:anim>
                                    <p:anim from="(-#ppt_h/2)" to="(#ppt_y)" calcmode="lin" valueType="num">
                                      <p:cBhvr>
                                        <p:cTn id="79" dur="1000" fill="hold">
                                          <p:stCondLst>
                                            <p:cond delay="0"/>
                                          </p:stCondLst>
                                        </p:cTn>
                                        <p:tgtEl>
                                          <p:spTgt spid="55">
                                            <p:txEl>
                                              <p:pRg st="0" end="0"/>
                                            </p:txEl>
                                          </p:spTgt>
                                        </p:tgtEl>
                                        <p:attrNameLst>
                                          <p:attrName>ppt_y</p:attrName>
                                        </p:attrNameLst>
                                      </p:cBhvr>
                                    </p:anim>
                                    <p:animRot by="21600000">
                                      <p:cBhvr>
                                        <p:cTn id="80" dur="1000" fill="hold">
                                          <p:stCondLst>
                                            <p:cond delay="0"/>
                                          </p:stCondLst>
                                        </p:cTn>
                                        <p:tgtEl>
                                          <p:spTgt spid="55">
                                            <p:txEl>
                                              <p:pRg st="0" end="0"/>
                                            </p:txEl>
                                          </p:spTgt>
                                        </p:tgtEl>
                                        <p:attrNameLst>
                                          <p:attrName>r</p:attrName>
                                        </p:attrNameLst>
                                      </p:cBhvr>
                                    </p:animRot>
                                  </p:childTnLst>
                                </p:cTn>
                              </p:par>
                            </p:childTnLst>
                          </p:cTn>
                        </p:par>
                        <p:par>
                          <p:cTn id="81" fill="hold">
                            <p:stCondLst>
                              <p:cond delay="6500"/>
                            </p:stCondLst>
                            <p:childTnLst>
                              <p:par>
                                <p:cTn id="82" presetID="22" presetClass="entr" presetSubtype="2" fill="hold" grpId="0" nodeType="after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wipe(right)">
                                      <p:cBhvr>
                                        <p:cTn id="84" dur="500"/>
                                        <p:tgtEl>
                                          <p:spTgt spid="56"/>
                                        </p:tgtEl>
                                      </p:cBhvr>
                                    </p:animEffect>
                                  </p:childTnLst>
                                </p:cTn>
                              </p:par>
                            </p:childTnLst>
                          </p:cTn>
                        </p:par>
                        <p:par>
                          <p:cTn id="85" fill="hold">
                            <p:stCondLst>
                              <p:cond delay="7000"/>
                            </p:stCondLst>
                            <p:childTnLst>
                              <p:par>
                                <p:cTn id="86" presetID="14" presetClass="entr" presetSubtype="10" fill="hold" grpId="0" nodeType="afterEffect">
                                  <p:stCondLst>
                                    <p:cond delay="0"/>
                                  </p:stCondLst>
                                  <p:childTnLst>
                                    <p:set>
                                      <p:cBhvr>
                                        <p:cTn id="87" dur="1" fill="hold">
                                          <p:stCondLst>
                                            <p:cond delay="0"/>
                                          </p:stCondLst>
                                        </p:cTn>
                                        <p:tgtEl>
                                          <p:spTgt spid="61"/>
                                        </p:tgtEl>
                                        <p:attrNameLst>
                                          <p:attrName>style.visibility</p:attrName>
                                        </p:attrNameLst>
                                      </p:cBhvr>
                                      <p:to>
                                        <p:strVal val="visible"/>
                                      </p:to>
                                    </p:set>
                                    <p:animEffect transition="in" filter="randombar(horizontal)">
                                      <p:cBhvr>
                                        <p:cTn id="88" dur="500"/>
                                        <p:tgtEl>
                                          <p:spTgt spid="61"/>
                                        </p:tgtEl>
                                      </p:cBhvr>
                                    </p:animEffect>
                                  </p:childTnLst>
                                </p:cTn>
                              </p:par>
                            </p:childTnLst>
                          </p:cTn>
                        </p:par>
                        <p:par>
                          <p:cTn id="89" fill="hold">
                            <p:stCondLst>
                              <p:cond delay="7500"/>
                            </p:stCondLst>
                            <p:childTnLst>
                              <p:par>
                                <p:cTn id="90" presetID="53" presetClass="entr" presetSubtype="16" fill="hold" grpId="0" nodeType="afterEffect">
                                  <p:stCondLst>
                                    <p:cond delay="0"/>
                                  </p:stCondLst>
                                  <p:childTnLst>
                                    <p:set>
                                      <p:cBhvr>
                                        <p:cTn id="91" dur="1" fill="hold">
                                          <p:stCondLst>
                                            <p:cond delay="0"/>
                                          </p:stCondLst>
                                        </p:cTn>
                                        <p:tgtEl>
                                          <p:spTgt spid="51"/>
                                        </p:tgtEl>
                                        <p:attrNameLst>
                                          <p:attrName>style.visibility</p:attrName>
                                        </p:attrNameLst>
                                      </p:cBhvr>
                                      <p:to>
                                        <p:strVal val="visible"/>
                                      </p:to>
                                    </p:set>
                                    <p:anim calcmode="lin" valueType="num">
                                      <p:cBhvr>
                                        <p:cTn id="92" dur="500" fill="hold"/>
                                        <p:tgtEl>
                                          <p:spTgt spid="51"/>
                                        </p:tgtEl>
                                        <p:attrNameLst>
                                          <p:attrName>ppt_w</p:attrName>
                                        </p:attrNameLst>
                                      </p:cBhvr>
                                      <p:tavLst>
                                        <p:tav tm="0">
                                          <p:val>
                                            <p:fltVal val="0"/>
                                          </p:val>
                                        </p:tav>
                                        <p:tav tm="100000">
                                          <p:val>
                                            <p:strVal val="#ppt_w"/>
                                          </p:val>
                                        </p:tav>
                                      </p:tavLst>
                                    </p:anim>
                                    <p:anim calcmode="lin" valueType="num">
                                      <p:cBhvr>
                                        <p:cTn id="93" dur="500" fill="hold"/>
                                        <p:tgtEl>
                                          <p:spTgt spid="51"/>
                                        </p:tgtEl>
                                        <p:attrNameLst>
                                          <p:attrName>ppt_h</p:attrName>
                                        </p:attrNameLst>
                                      </p:cBhvr>
                                      <p:tavLst>
                                        <p:tav tm="0">
                                          <p:val>
                                            <p:fltVal val="0"/>
                                          </p:val>
                                        </p:tav>
                                        <p:tav tm="100000">
                                          <p:val>
                                            <p:strVal val="#ppt_h"/>
                                          </p:val>
                                        </p:tav>
                                      </p:tavLst>
                                    </p:anim>
                                    <p:animEffect transition="in" filter="fade">
                                      <p:cBhvr>
                                        <p:cTn id="94" dur="500"/>
                                        <p:tgtEl>
                                          <p:spTgt spid="51"/>
                                        </p:tgtEl>
                                      </p:cBhvr>
                                    </p:animEffect>
                                  </p:childTnLst>
                                </p:cTn>
                              </p:par>
                            </p:childTnLst>
                          </p:cTn>
                        </p:par>
                        <p:par>
                          <p:cTn id="95" fill="hold">
                            <p:stCondLst>
                              <p:cond delay="8000"/>
                            </p:stCondLst>
                            <p:childTnLst>
                              <p:par>
                                <p:cTn id="96" presetID="56" presetClass="entr" presetSubtype="0" fill="hold" grpId="0" nodeType="afterEffect">
                                  <p:stCondLst>
                                    <p:cond delay="0"/>
                                  </p:stCondLst>
                                  <p:iterate type="lt">
                                    <p:tmPct val="10000"/>
                                  </p:iterate>
                                  <p:childTnLst>
                                    <p:set>
                                      <p:cBhvr>
                                        <p:cTn id="97" dur="1" fill="hold">
                                          <p:stCondLst>
                                            <p:cond delay="0"/>
                                          </p:stCondLst>
                                        </p:cTn>
                                        <p:tgtEl>
                                          <p:spTgt spid="52">
                                            <p:bg/>
                                          </p:spTgt>
                                        </p:tgtEl>
                                        <p:attrNameLst>
                                          <p:attrName>style.visibility</p:attrName>
                                        </p:attrNameLst>
                                      </p:cBhvr>
                                      <p:to>
                                        <p:strVal val="visible"/>
                                      </p:to>
                                    </p:set>
                                    <p:anim by="(-#ppt_w*2)" calcmode="lin" valueType="num">
                                      <p:cBhvr rctx="PPT">
                                        <p:cTn id="98" dur="500" autoRev="1" fill="hold">
                                          <p:stCondLst>
                                            <p:cond delay="0"/>
                                          </p:stCondLst>
                                        </p:cTn>
                                        <p:tgtEl>
                                          <p:spTgt spid="52">
                                            <p:bg/>
                                          </p:spTgt>
                                        </p:tgtEl>
                                        <p:attrNameLst>
                                          <p:attrName>ppt_w</p:attrName>
                                        </p:attrNameLst>
                                      </p:cBhvr>
                                    </p:anim>
                                    <p:anim by="(#ppt_w*0.50)" calcmode="lin" valueType="num">
                                      <p:cBhvr>
                                        <p:cTn id="99" dur="500" decel="50000" autoRev="1" fill="hold">
                                          <p:stCondLst>
                                            <p:cond delay="0"/>
                                          </p:stCondLst>
                                        </p:cTn>
                                        <p:tgtEl>
                                          <p:spTgt spid="52">
                                            <p:bg/>
                                          </p:spTgt>
                                        </p:tgtEl>
                                        <p:attrNameLst>
                                          <p:attrName>ppt_x</p:attrName>
                                        </p:attrNameLst>
                                      </p:cBhvr>
                                    </p:anim>
                                    <p:anim from="(-#ppt_h/2)" to="(#ppt_y)" calcmode="lin" valueType="num">
                                      <p:cBhvr>
                                        <p:cTn id="100" dur="1000" fill="hold">
                                          <p:stCondLst>
                                            <p:cond delay="0"/>
                                          </p:stCondLst>
                                        </p:cTn>
                                        <p:tgtEl>
                                          <p:spTgt spid="52">
                                            <p:bg/>
                                          </p:spTgt>
                                        </p:tgtEl>
                                        <p:attrNameLst>
                                          <p:attrName>ppt_y</p:attrName>
                                        </p:attrNameLst>
                                      </p:cBhvr>
                                    </p:anim>
                                    <p:animRot by="21600000">
                                      <p:cBhvr>
                                        <p:cTn id="101" dur="1000" fill="hold">
                                          <p:stCondLst>
                                            <p:cond delay="0"/>
                                          </p:stCondLst>
                                        </p:cTn>
                                        <p:tgtEl>
                                          <p:spTgt spid="52">
                                            <p:bg/>
                                          </p:spTgt>
                                        </p:tgtEl>
                                        <p:attrNameLst>
                                          <p:attrName>r</p:attrName>
                                        </p:attrNameLst>
                                      </p:cBhvr>
                                    </p:animRot>
                                  </p:childTnLst>
                                </p:cTn>
                              </p:par>
                              <p:par>
                                <p:cTn id="102" presetID="56" presetClass="entr" presetSubtype="0" fill="hold" grpId="0" nodeType="withEffect">
                                  <p:stCondLst>
                                    <p:cond delay="0"/>
                                  </p:stCondLst>
                                  <p:iterate type="lt">
                                    <p:tmPct val="10000"/>
                                  </p:iterate>
                                  <p:childTnLst>
                                    <p:set>
                                      <p:cBhvr>
                                        <p:cTn id="103" dur="1" fill="hold">
                                          <p:stCondLst>
                                            <p:cond delay="0"/>
                                          </p:stCondLst>
                                        </p:cTn>
                                        <p:tgtEl>
                                          <p:spTgt spid="52">
                                            <p:txEl>
                                              <p:pRg st="0" end="0"/>
                                            </p:txEl>
                                          </p:spTgt>
                                        </p:tgtEl>
                                        <p:attrNameLst>
                                          <p:attrName>style.visibility</p:attrName>
                                        </p:attrNameLst>
                                      </p:cBhvr>
                                      <p:to>
                                        <p:strVal val="visible"/>
                                      </p:to>
                                    </p:set>
                                    <p:anim by="(-#ppt_w*2)" calcmode="lin" valueType="num">
                                      <p:cBhvr rctx="PPT">
                                        <p:cTn id="104" dur="500" autoRev="1" fill="hold">
                                          <p:stCondLst>
                                            <p:cond delay="0"/>
                                          </p:stCondLst>
                                        </p:cTn>
                                        <p:tgtEl>
                                          <p:spTgt spid="52">
                                            <p:txEl>
                                              <p:pRg st="0" end="0"/>
                                            </p:txEl>
                                          </p:spTgt>
                                        </p:tgtEl>
                                        <p:attrNameLst>
                                          <p:attrName>ppt_w</p:attrName>
                                        </p:attrNameLst>
                                      </p:cBhvr>
                                    </p:anim>
                                    <p:anim by="(#ppt_w*0.50)" calcmode="lin" valueType="num">
                                      <p:cBhvr>
                                        <p:cTn id="105" dur="500" decel="50000" autoRev="1" fill="hold">
                                          <p:stCondLst>
                                            <p:cond delay="0"/>
                                          </p:stCondLst>
                                        </p:cTn>
                                        <p:tgtEl>
                                          <p:spTgt spid="52">
                                            <p:txEl>
                                              <p:pRg st="0" end="0"/>
                                            </p:txEl>
                                          </p:spTgt>
                                        </p:tgtEl>
                                        <p:attrNameLst>
                                          <p:attrName>ppt_x</p:attrName>
                                        </p:attrNameLst>
                                      </p:cBhvr>
                                    </p:anim>
                                    <p:anim from="(-#ppt_h/2)" to="(#ppt_y)" calcmode="lin" valueType="num">
                                      <p:cBhvr>
                                        <p:cTn id="106" dur="1000" fill="hold">
                                          <p:stCondLst>
                                            <p:cond delay="0"/>
                                          </p:stCondLst>
                                        </p:cTn>
                                        <p:tgtEl>
                                          <p:spTgt spid="52">
                                            <p:txEl>
                                              <p:pRg st="0" end="0"/>
                                            </p:txEl>
                                          </p:spTgt>
                                        </p:tgtEl>
                                        <p:attrNameLst>
                                          <p:attrName>ppt_y</p:attrName>
                                        </p:attrNameLst>
                                      </p:cBhvr>
                                    </p:anim>
                                    <p:animRot by="21600000">
                                      <p:cBhvr>
                                        <p:cTn id="107" dur="1000" fill="hold">
                                          <p:stCondLst>
                                            <p:cond delay="0"/>
                                          </p:stCondLst>
                                        </p:cTn>
                                        <p:tgtEl>
                                          <p:spTgt spid="52">
                                            <p:txEl>
                                              <p:pRg st="0" end="0"/>
                                            </p:txEl>
                                          </p:spTgt>
                                        </p:tgtEl>
                                        <p:attrNameLst>
                                          <p:attrName>r</p:attrName>
                                        </p:attrNameLst>
                                      </p:cBhvr>
                                    </p:animRot>
                                  </p:childTnLst>
                                </p:cTn>
                              </p:par>
                            </p:childTnLst>
                          </p:cTn>
                        </p:par>
                        <p:par>
                          <p:cTn id="108" fill="hold">
                            <p:stCondLst>
                              <p:cond delay="9000"/>
                            </p:stCondLst>
                            <p:childTnLst>
                              <p:par>
                                <p:cTn id="109" presetID="22" presetClass="entr" presetSubtype="8" fill="hold" grpId="0" nodeType="afterEffect">
                                  <p:stCondLst>
                                    <p:cond delay="0"/>
                                  </p:stCondLst>
                                  <p:childTnLst>
                                    <p:set>
                                      <p:cBhvr>
                                        <p:cTn id="110" dur="1" fill="hold">
                                          <p:stCondLst>
                                            <p:cond delay="0"/>
                                          </p:stCondLst>
                                        </p:cTn>
                                        <p:tgtEl>
                                          <p:spTgt spid="53"/>
                                        </p:tgtEl>
                                        <p:attrNameLst>
                                          <p:attrName>style.visibility</p:attrName>
                                        </p:attrNameLst>
                                      </p:cBhvr>
                                      <p:to>
                                        <p:strVal val="visible"/>
                                      </p:to>
                                    </p:set>
                                    <p:animEffect transition="in" filter="wipe(left)">
                                      <p:cBhvr>
                                        <p:cTn id="111" dur="500"/>
                                        <p:tgtEl>
                                          <p:spTgt spid="53"/>
                                        </p:tgtEl>
                                      </p:cBhvr>
                                    </p:animEffect>
                                  </p:childTnLst>
                                </p:cTn>
                              </p:par>
                            </p:childTnLst>
                          </p:cTn>
                        </p:par>
                        <p:par>
                          <p:cTn id="112" fill="hold">
                            <p:stCondLst>
                              <p:cond delay="9500"/>
                            </p:stCondLst>
                            <p:childTnLst>
                              <p:par>
                                <p:cTn id="113" presetID="14" presetClass="entr" presetSubtype="10" fill="hold" grpId="0" nodeType="afterEffect">
                                  <p:stCondLst>
                                    <p:cond delay="0"/>
                                  </p:stCondLst>
                                  <p:childTnLst>
                                    <p:set>
                                      <p:cBhvr>
                                        <p:cTn id="114" dur="1" fill="hold">
                                          <p:stCondLst>
                                            <p:cond delay="0"/>
                                          </p:stCondLst>
                                        </p:cTn>
                                        <p:tgtEl>
                                          <p:spTgt spid="60"/>
                                        </p:tgtEl>
                                        <p:attrNameLst>
                                          <p:attrName>style.visibility</p:attrName>
                                        </p:attrNameLst>
                                      </p:cBhvr>
                                      <p:to>
                                        <p:strVal val="visible"/>
                                      </p:to>
                                    </p:set>
                                    <p:animEffect transition="in" filter="randombar(horizontal)">
                                      <p:cBhvr>
                                        <p:cTn id="11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P spid="46" grpId="0" animBg="1" build="allAtOnce"/>
      <p:bldP spid="47" grpId="0" bldLvl="0" animBg="1"/>
      <p:bldP spid="48" grpId="0" bldLvl="0" animBg="1"/>
      <p:bldP spid="49" grpId="0" animBg="1" build="allAtOnce"/>
      <p:bldP spid="50" grpId="0" bldLvl="0" animBg="1"/>
      <p:bldP spid="51" grpId="0" bldLvl="0" animBg="1"/>
      <p:bldP spid="52" grpId="0" animBg="1" build="allAtOnce"/>
      <p:bldP spid="53" grpId="0" bldLvl="0" animBg="1"/>
      <p:bldP spid="54" grpId="0" bldLvl="0" animBg="1"/>
      <p:bldP spid="55" grpId="0" animBg="1" build="allAtOnce"/>
      <p:bldP spid="56" grpId="0" bldLvl="0" animBg="1"/>
      <p:bldP spid="59" grpId="0"/>
      <p:bldP spid="60" grpId="0"/>
      <p:bldP spid="61" grpId="0"/>
      <p:bldP spid="6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梯形 10"/>
          <p:cNvSpPr/>
          <p:nvPr/>
        </p:nvSpPr>
        <p:spPr>
          <a:xfrm rot="10800000">
            <a:off x="1393022" y="1190126"/>
            <a:ext cx="3091892" cy="4559076"/>
          </a:xfrm>
          <a:prstGeom prst="trapezoid">
            <a:avLst>
              <a:gd name="adj" fmla="val 0"/>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305938" y="2194119"/>
            <a:ext cx="3259420" cy="2364863"/>
          </a:xfrm>
          <a:prstGeom prst="rect">
            <a:avLst/>
          </a:prstGeom>
          <a:no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600" b="1" dirty="0">
                <a:solidFill>
                  <a:schemeClr val="bg1">
                    <a:lumMod val="85000"/>
                  </a:schemeClr>
                </a:solidFill>
                <a:latin typeface="微软雅黑" panose="020B0503020204020204" pitchFamily="34" charset="-122"/>
                <a:ea typeface="微软雅黑" panose="020B0503020204020204" pitchFamily="34" charset="-122"/>
              </a:rPr>
              <a:t>THREE</a:t>
            </a:r>
            <a:endParaRPr lang="en-US" altLang="zh-CN" sz="6600" b="1" dirty="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4738330" y="2671104"/>
            <a:ext cx="6375580" cy="1170727"/>
            <a:chOff x="4738330" y="2671104"/>
            <a:chExt cx="6375580" cy="1170727"/>
          </a:xfrm>
        </p:grpSpPr>
        <p:sp>
          <p:nvSpPr>
            <p:cNvPr id="18" name="矩形 17"/>
            <p:cNvSpPr/>
            <p:nvPr/>
          </p:nvSpPr>
          <p:spPr>
            <a:xfrm>
              <a:off x="4738331" y="2671104"/>
              <a:ext cx="1402080" cy="829945"/>
            </a:xfrm>
            <a:prstGeom prst="rect">
              <a:avLst/>
            </a:prstGeom>
          </p:spPr>
          <p:txBody>
            <a:bodyPr wrap="none">
              <a:spAutoFit/>
            </a:bodyPr>
            <a:lstStyle/>
            <a:p>
              <a:r>
                <a:rPr kumimoji="1" lang="zh-CN" altLang="en-US" sz="4800" b="1" dirty="0">
                  <a:solidFill>
                    <a:schemeClr val="bg2">
                      <a:lumMod val="25000"/>
                    </a:schemeClr>
                  </a:solidFill>
                  <a:latin typeface="微软雅黑" panose="020B0503020204020204" pitchFamily="34" charset="-122"/>
                  <a:ea typeface="微软雅黑" panose="020B0503020204020204" pitchFamily="34" charset="-122"/>
                </a:rPr>
                <a:t>案例</a:t>
              </a:r>
              <a:endParaRPr kumimoji="1" lang="zh-CN" altLang="en-US" sz="4800" b="1"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a:off x="4738330" y="3482421"/>
              <a:ext cx="6375580" cy="359410"/>
            </a:xfrm>
            <a:prstGeom prst="rect">
              <a:avLst/>
            </a:prstGeom>
          </p:spPr>
          <p:txBody>
            <a:bodyPr wrap="square">
              <a:spAutoFit/>
            </a:bodyPr>
            <a:lstStyle/>
            <a:p>
              <a:pPr>
                <a:lnSpc>
                  <a:spcPct val="130000"/>
                </a:lnSpc>
              </a:pPr>
              <a:r>
                <a:rPr lang="zh-CN" altLang="en-US" sz="1335" dirty="0">
                  <a:latin typeface="微软雅黑" panose="020B0503020204020204" pitchFamily="34" charset="-122"/>
                  <a:ea typeface="微软雅黑" panose="020B0503020204020204" pitchFamily="34" charset="-122"/>
                  <a:sym typeface="+mn-ea"/>
                </a:rPr>
                <a:t>案例名称、</a:t>
              </a:r>
              <a:r>
                <a:rPr lang="zh-CN" altLang="en-US" sz="1335" dirty="0">
                  <a:solidFill>
                    <a:schemeClr val="tx1"/>
                  </a:solidFill>
                  <a:latin typeface="微软雅黑" panose="020B0503020204020204" pitchFamily="34" charset="-122"/>
                  <a:ea typeface="微软雅黑" panose="020B0503020204020204" pitchFamily="34" charset="-122"/>
                  <a:sym typeface="+mn-ea"/>
                </a:rPr>
                <a:t>案例</a:t>
              </a:r>
              <a:r>
                <a:rPr lang="zh-CN" altLang="en-US" sz="1335" dirty="0">
                  <a:latin typeface="微软雅黑" panose="020B0503020204020204" pitchFamily="34" charset="-122"/>
                  <a:ea typeface="微软雅黑" panose="020B0503020204020204" pitchFamily="34" charset="-122"/>
                  <a:sym typeface="+mn-ea"/>
                </a:rPr>
                <a:t>介绍、案例图示、服务公司介绍</a:t>
              </a:r>
              <a:endParaRPr lang="zh-CN" altLang="en-US" sz="1335"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anim calcmode="lin" valueType="num">
                                      <p:cBhvr>
                                        <p:cTn id="13" dur="500" fill="hold"/>
                                        <p:tgtEl>
                                          <p:spTgt spid="14"/>
                                        </p:tgtEl>
                                        <p:attrNameLst>
                                          <p:attrName>ppt_x</p:attrName>
                                        </p:attrNameLst>
                                      </p:cBhvr>
                                      <p:tavLst>
                                        <p:tav tm="0">
                                          <p:val>
                                            <p:strVal val="#ppt_x"/>
                                          </p:val>
                                        </p:tav>
                                        <p:tav tm="100000">
                                          <p:val>
                                            <p:strVal val="#ppt_x"/>
                                          </p:val>
                                        </p:tav>
                                      </p:tavLst>
                                    </p:anim>
                                    <p:anim calcmode="lin" valueType="num">
                                      <p:cBhvr>
                                        <p:cTn id="14" dur="500" fill="hold"/>
                                        <p:tgtEl>
                                          <p:spTgt spid="1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4"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758655" y="206282"/>
            <a:ext cx="4673600" cy="914400"/>
            <a:chOff x="3744685" y="348342"/>
            <a:chExt cx="4673600" cy="914400"/>
          </a:xfrm>
        </p:grpSpPr>
        <p:sp>
          <p:nvSpPr>
            <p:cNvPr id="2" name="矩形 1"/>
            <p:cNvSpPr/>
            <p:nvPr/>
          </p:nvSpPr>
          <p:spPr>
            <a:xfrm>
              <a:off x="3744685" y="348342"/>
              <a:ext cx="4673600" cy="91440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3"/>
            <p:cNvSpPr txBox="1"/>
            <p:nvPr/>
          </p:nvSpPr>
          <p:spPr>
            <a:xfrm>
              <a:off x="4495445" y="457786"/>
              <a:ext cx="3172081" cy="583565"/>
            </a:xfrm>
            <a:prstGeom prst="rect">
              <a:avLst/>
            </a:prstGeom>
            <a:noFill/>
          </p:spPr>
          <p:txBody>
            <a:bodyPr wrap="square" rtlCol="0">
              <a:spAutoFit/>
            </a:bodyPr>
            <a:lstStyle/>
            <a:p>
              <a:pPr algn="ctr"/>
              <a:r>
                <a:rPr lang="en-US" altLang="zh-CN" sz="3200" spc="300" dirty="0">
                  <a:solidFill>
                    <a:schemeClr val="bg1">
                      <a:lumMod val="85000"/>
                    </a:schemeClr>
                  </a:solidFill>
                  <a:latin typeface="微软雅黑" panose="020B0503020204020204" pitchFamily="34" charset="-122"/>
                  <a:ea typeface="微软雅黑" panose="020B0503020204020204" pitchFamily="34" charset="-122"/>
                </a:rPr>
                <a:t>Rokid</a:t>
              </a:r>
              <a:endParaRPr lang="en-US" altLang="zh-CN" sz="3200" spc="300"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5" name="Group 42"/>
          <p:cNvGrpSpPr/>
          <p:nvPr/>
        </p:nvGrpSpPr>
        <p:grpSpPr>
          <a:xfrm>
            <a:off x="9162953" y="1417847"/>
            <a:ext cx="1329624" cy="1016000"/>
            <a:chOff x="5026025" y="3435350"/>
            <a:chExt cx="1770063" cy="1352551"/>
          </a:xfrm>
          <a:solidFill>
            <a:schemeClr val="bg2">
              <a:lumMod val="25000"/>
            </a:schemeClr>
          </a:solidFill>
        </p:grpSpPr>
        <p:sp>
          <p:nvSpPr>
            <p:cNvPr id="6" name="Freeform 5"/>
            <p:cNvSpPr/>
            <p:nvPr/>
          </p:nvSpPr>
          <p:spPr bwMode="auto">
            <a:xfrm>
              <a:off x="5397500" y="3484563"/>
              <a:ext cx="1030288" cy="1303338"/>
            </a:xfrm>
            <a:custGeom>
              <a:avLst/>
              <a:gdLst>
                <a:gd name="T0" fmla="*/ 89 w 274"/>
                <a:gd name="T1" fmla="*/ 160 h 345"/>
                <a:gd name="T2" fmla="*/ 8 w 274"/>
                <a:gd name="T3" fmla="*/ 345 h 345"/>
                <a:gd name="T4" fmla="*/ 265 w 274"/>
                <a:gd name="T5" fmla="*/ 345 h 345"/>
                <a:gd name="T6" fmla="*/ 184 w 274"/>
                <a:gd name="T7" fmla="*/ 160 h 345"/>
                <a:gd name="T8" fmla="*/ 226 w 274"/>
                <a:gd name="T9" fmla="*/ 88 h 345"/>
                <a:gd name="T10" fmla="*/ 137 w 274"/>
                <a:gd name="T11" fmla="*/ 0 h 345"/>
                <a:gd name="T12" fmla="*/ 47 w 274"/>
                <a:gd name="T13" fmla="*/ 86 h 345"/>
                <a:gd name="T14" fmla="*/ 89 w 274"/>
                <a:gd name="T15" fmla="*/ 160 h 3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345">
                  <a:moveTo>
                    <a:pt x="89" y="160"/>
                  </a:moveTo>
                  <a:cubicBezTo>
                    <a:pt x="13" y="191"/>
                    <a:pt x="0" y="272"/>
                    <a:pt x="8" y="345"/>
                  </a:cubicBezTo>
                  <a:cubicBezTo>
                    <a:pt x="265" y="345"/>
                    <a:pt x="265" y="345"/>
                    <a:pt x="265" y="345"/>
                  </a:cubicBezTo>
                  <a:cubicBezTo>
                    <a:pt x="274" y="272"/>
                    <a:pt x="261" y="191"/>
                    <a:pt x="184" y="160"/>
                  </a:cubicBezTo>
                  <a:cubicBezTo>
                    <a:pt x="209" y="145"/>
                    <a:pt x="225" y="118"/>
                    <a:pt x="226" y="88"/>
                  </a:cubicBezTo>
                  <a:cubicBezTo>
                    <a:pt x="226" y="40"/>
                    <a:pt x="187" y="1"/>
                    <a:pt x="137" y="0"/>
                  </a:cubicBezTo>
                  <a:cubicBezTo>
                    <a:pt x="88" y="0"/>
                    <a:pt x="48" y="38"/>
                    <a:pt x="47" y="86"/>
                  </a:cubicBezTo>
                  <a:cubicBezTo>
                    <a:pt x="47" y="117"/>
                    <a:pt x="64" y="145"/>
                    <a:pt x="89"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 name="Freeform 6"/>
            <p:cNvSpPr/>
            <p:nvPr/>
          </p:nvSpPr>
          <p:spPr bwMode="auto">
            <a:xfrm>
              <a:off x="6210300" y="3435350"/>
              <a:ext cx="585788" cy="1027113"/>
            </a:xfrm>
            <a:custGeom>
              <a:avLst/>
              <a:gdLst>
                <a:gd name="T0" fmla="*/ 0 w 156"/>
                <a:gd name="T1" fmla="*/ 173 h 272"/>
                <a:gd name="T2" fmla="*/ 70 w 156"/>
                <a:gd name="T3" fmla="*/ 272 h 272"/>
                <a:gd name="T4" fmla="*/ 151 w 156"/>
                <a:gd name="T5" fmla="*/ 271 h 272"/>
                <a:gd name="T6" fmla="*/ 91 w 156"/>
                <a:gd name="T7" fmla="*/ 136 h 272"/>
                <a:gd name="T8" fmla="*/ 122 w 156"/>
                <a:gd name="T9" fmla="*/ 82 h 272"/>
                <a:gd name="T10" fmla="*/ 8 w 156"/>
                <a:gd name="T11" fmla="*/ 40 h 272"/>
                <a:gd name="T12" fmla="*/ 0 w 156"/>
                <a:gd name="T13" fmla="*/ 173 h 272"/>
              </a:gdLst>
              <a:ahLst/>
              <a:cxnLst>
                <a:cxn ang="0">
                  <a:pos x="T0" y="T1"/>
                </a:cxn>
                <a:cxn ang="0">
                  <a:pos x="T2" y="T3"/>
                </a:cxn>
                <a:cxn ang="0">
                  <a:pos x="T4" y="T5"/>
                </a:cxn>
                <a:cxn ang="0">
                  <a:pos x="T6" y="T7"/>
                </a:cxn>
                <a:cxn ang="0">
                  <a:pos x="T8" y="T9"/>
                </a:cxn>
                <a:cxn ang="0">
                  <a:pos x="T10" y="T11"/>
                </a:cxn>
                <a:cxn ang="0">
                  <a:pos x="T12" y="T13"/>
                </a:cxn>
              </a:cxnLst>
              <a:rect l="0" t="0" r="r" b="b"/>
              <a:pathLst>
                <a:path w="156" h="272">
                  <a:moveTo>
                    <a:pt x="0" y="173"/>
                  </a:moveTo>
                  <a:cubicBezTo>
                    <a:pt x="39" y="188"/>
                    <a:pt x="64" y="230"/>
                    <a:pt x="70" y="272"/>
                  </a:cubicBezTo>
                  <a:cubicBezTo>
                    <a:pt x="151" y="271"/>
                    <a:pt x="151" y="271"/>
                    <a:pt x="151" y="271"/>
                  </a:cubicBezTo>
                  <a:cubicBezTo>
                    <a:pt x="156" y="218"/>
                    <a:pt x="147" y="158"/>
                    <a:pt x="91" y="136"/>
                  </a:cubicBezTo>
                  <a:cubicBezTo>
                    <a:pt x="110" y="125"/>
                    <a:pt x="122" y="105"/>
                    <a:pt x="122" y="82"/>
                  </a:cubicBezTo>
                  <a:cubicBezTo>
                    <a:pt x="121" y="25"/>
                    <a:pt x="47" y="0"/>
                    <a:pt x="8" y="40"/>
                  </a:cubicBezTo>
                  <a:cubicBezTo>
                    <a:pt x="47" y="75"/>
                    <a:pt x="35" y="147"/>
                    <a:pt x="0" y="1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 name="Freeform 7"/>
            <p:cNvSpPr/>
            <p:nvPr/>
          </p:nvSpPr>
          <p:spPr bwMode="auto">
            <a:xfrm>
              <a:off x="5026025" y="3435350"/>
              <a:ext cx="590550" cy="1027113"/>
            </a:xfrm>
            <a:custGeom>
              <a:avLst/>
              <a:gdLst>
                <a:gd name="T0" fmla="*/ 5 w 157"/>
                <a:gd name="T1" fmla="*/ 271 h 272"/>
                <a:gd name="T2" fmla="*/ 86 w 157"/>
                <a:gd name="T3" fmla="*/ 272 h 272"/>
                <a:gd name="T4" fmla="*/ 157 w 157"/>
                <a:gd name="T5" fmla="*/ 173 h 272"/>
                <a:gd name="T6" fmla="*/ 148 w 157"/>
                <a:gd name="T7" fmla="*/ 40 h 272"/>
                <a:gd name="T8" fmla="*/ 34 w 157"/>
                <a:gd name="T9" fmla="*/ 82 h 272"/>
                <a:gd name="T10" fmla="*/ 65 w 157"/>
                <a:gd name="T11" fmla="*/ 136 h 272"/>
                <a:gd name="T12" fmla="*/ 5 w 157"/>
                <a:gd name="T13" fmla="*/ 271 h 272"/>
              </a:gdLst>
              <a:ahLst/>
              <a:cxnLst>
                <a:cxn ang="0">
                  <a:pos x="T0" y="T1"/>
                </a:cxn>
                <a:cxn ang="0">
                  <a:pos x="T2" y="T3"/>
                </a:cxn>
                <a:cxn ang="0">
                  <a:pos x="T4" y="T5"/>
                </a:cxn>
                <a:cxn ang="0">
                  <a:pos x="T6" y="T7"/>
                </a:cxn>
                <a:cxn ang="0">
                  <a:pos x="T8" y="T9"/>
                </a:cxn>
                <a:cxn ang="0">
                  <a:pos x="T10" y="T11"/>
                </a:cxn>
                <a:cxn ang="0">
                  <a:pos x="T12" y="T13"/>
                </a:cxn>
              </a:cxnLst>
              <a:rect l="0" t="0" r="r" b="b"/>
              <a:pathLst>
                <a:path w="157" h="272">
                  <a:moveTo>
                    <a:pt x="5" y="271"/>
                  </a:moveTo>
                  <a:cubicBezTo>
                    <a:pt x="86" y="272"/>
                    <a:pt x="86" y="272"/>
                    <a:pt x="86" y="272"/>
                  </a:cubicBezTo>
                  <a:cubicBezTo>
                    <a:pt x="91" y="233"/>
                    <a:pt x="120" y="186"/>
                    <a:pt x="157" y="173"/>
                  </a:cubicBezTo>
                  <a:cubicBezTo>
                    <a:pt x="118" y="147"/>
                    <a:pt x="108" y="77"/>
                    <a:pt x="148" y="40"/>
                  </a:cubicBezTo>
                  <a:cubicBezTo>
                    <a:pt x="109" y="0"/>
                    <a:pt x="35" y="25"/>
                    <a:pt x="34" y="82"/>
                  </a:cubicBezTo>
                  <a:cubicBezTo>
                    <a:pt x="34" y="105"/>
                    <a:pt x="46" y="125"/>
                    <a:pt x="65" y="136"/>
                  </a:cubicBezTo>
                  <a:cubicBezTo>
                    <a:pt x="9" y="158"/>
                    <a:pt x="0" y="218"/>
                    <a:pt x="5" y="2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9" name="Group 43"/>
          <p:cNvGrpSpPr/>
          <p:nvPr/>
        </p:nvGrpSpPr>
        <p:grpSpPr>
          <a:xfrm>
            <a:off x="1681428" y="1344522"/>
            <a:ext cx="1085850" cy="1017588"/>
            <a:chOff x="2206625" y="3460750"/>
            <a:chExt cx="1085850" cy="1017588"/>
          </a:xfrm>
          <a:solidFill>
            <a:schemeClr val="bg2">
              <a:lumMod val="25000"/>
            </a:schemeClr>
          </a:solidFill>
        </p:grpSpPr>
        <p:sp>
          <p:nvSpPr>
            <p:cNvPr id="10" name="Freeform 8"/>
            <p:cNvSpPr>
              <a:spLocks noEditPoints="1"/>
            </p:cNvSpPr>
            <p:nvPr/>
          </p:nvSpPr>
          <p:spPr bwMode="auto">
            <a:xfrm>
              <a:off x="2819400" y="3514725"/>
              <a:ext cx="209550" cy="211138"/>
            </a:xfrm>
            <a:custGeom>
              <a:avLst/>
              <a:gdLst>
                <a:gd name="T0" fmla="*/ 30 w 56"/>
                <a:gd name="T1" fmla="*/ 1 h 56"/>
                <a:gd name="T2" fmla="*/ 14 w 56"/>
                <a:gd name="T3" fmla="*/ 4 h 56"/>
                <a:gd name="T4" fmla="*/ 2 w 56"/>
                <a:gd name="T5" fmla="*/ 21 h 56"/>
                <a:gd name="T6" fmla="*/ 1 w 56"/>
                <a:gd name="T7" fmla="*/ 26 h 56"/>
                <a:gd name="T8" fmla="*/ 26 w 56"/>
                <a:gd name="T9" fmla="*/ 55 h 56"/>
                <a:gd name="T10" fmla="*/ 55 w 56"/>
                <a:gd name="T11" fmla="*/ 30 h 56"/>
                <a:gd name="T12" fmla="*/ 30 w 56"/>
                <a:gd name="T13" fmla="*/ 1 h 56"/>
                <a:gd name="T14" fmla="*/ 38 w 56"/>
                <a:gd name="T15" fmla="*/ 44 h 56"/>
                <a:gd name="T16" fmla="*/ 15 w 56"/>
                <a:gd name="T17" fmla="*/ 44 h 56"/>
                <a:gd name="T18" fmla="*/ 15 w 56"/>
                <a:gd name="T19" fmla="*/ 40 h 56"/>
                <a:gd name="T20" fmla="*/ 19 w 56"/>
                <a:gd name="T21" fmla="*/ 36 h 56"/>
                <a:gd name="T22" fmla="*/ 29 w 56"/>
                <a:gd name="T23" fmla="*/ 22 h 56"/>
                <a:gd name="T24" fmla="*/ 24 w 56"/>
                <a:gd name="T25" fmla="*/ 18 h 56"/>
                <a:gd name="T26" fmla="*/ 18 w 56"/>
                <a:gd name="T27" fmla="*/ 20 h 56"/>
                <a:gd name="T28" fmla="*/ 15 w 56"/>
                <a:gd name="T29" fmla="*/ 15 h 56"/>
                <a:gd name="T30" fmla="*/ 26 w 56"/>
                <a:gd name="T31" fmla="*/ 12 h 56"/>
                <a:gd name="T32" fmla="*/ 37 w 56"/>
                <a:gd name="T33" fmla="*/ 22 h 56"/>
                <a:gd name="T34" fmla="*/ 28 w 56"/>
                <a:gd name="T35" fmla="*/ 35 h 56"/>
                <a:gd name="T36" fmla="*/ 25 w 56"/>
                <a:gd name="T37" fmla="*/ 38 h 56"/>
                <a:gd name="T38" fmla="*/ 25 w 56"/>
                <a:gd name="T39" fmla="*/ 38 h 56"/>
                <a:gd name="T40" fmla="*/ 38 w 56"/>
                <a:gd name="T41" fmla="*/ 38 h 56"/>
                <a:gd name="T42" fmla="*/ 38 w 56"/>
                <a:gd name="T43"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56">
                  <a:moveTo>
                    <a:pt x="30" y="1"/>
                  </a:moveTo>
                  <a:cubicBezTo>
                    <a:pt x="24" y="0"/>
                    <a:pt x="19" y="2"/>
                    <a:pt x="14" y="4"/>
                  </a:cubicBezTo>
                  <a:cubicBezTo>
                    <a:pt x="13" y="12"/>
                    <a:pt x="8" y="19"/>
                    <a:pt x="2" y="21"/>
                  </a:cubicBezTo>
                  <a:cubicBezTo>
                    <a:pt x="1" y="23"/>
                    <a:pt x="1" y="25"/>
                    <a:pt x="1" y="26"/>
                  </a:cubicBezTo>
                  <a:cubicBezTo>
                    <a:pt x="0" y="41"/>
                    <a:pt x="11" y="54"/>
                    <a:pt x="26" y="55"/>
                  </a:cubicBezTo>
                  <a:cubicBezTo>
                    <a:pt x="41" y="56"/>
                    <a:pt x="54" y="45"/>
                    <a:pt x="55" y="30"/>
                  </a:cubicBezTo>
                  <a:cubicBezTo>
                    <a:pt x="56" y="15"/>
                    <a:pt x="45" y="2"/>
                    <a:pt x="30" y="1"/>
                  </a:cubicBezTo>
                  <a:close/>
                  <a:moveTo>
                    <a:pt x="38" y="44"/>
                  </a:moveTo>
                  <a:cubicBezTo>
                    <a:pt x="15" y="44"/>
                    <a:pt x="15" y="44"/>
                    <a:pt x="15" y="44"/>
                  </a:cubicBezTo>
                  <a:cubicBezTo>
                    <a:pt x="15" y="40"/>
                    <a:pt x="15" y="40"/>
                    <a:pt x="15" y="40"/>
                  </a:cubicBezTo>
                  <a:cubicBezTo>
                    <a:pt x="19" y="36"/>
                    <a:pt x="19" y="36"/>
                    <a:pt x="19" y="36"/>
                  </a:cubicBezTo>
                  <a:cubicBezTo>
                    <a:pt x="26" y="30"/>
                    <a:pt x="29" y="26"/>
                    <a:pt x="29" y="22"/>
                  </a:cubicBezTo>
                  <a:cubicBezTo>
                    <a:pt x="29" y="20"/>
                    <a:pt x="28" y="18"/>
                    <a:pt x="24" y="18"/>
                  </a:cubicBezTo>
                  <a:cubicBezTo>
                    <a:pt x="22" y="18"/>
                    <a:pt x="19" y="19"/>
                    <a:pt x="18" y="20"/>
                  </a:cubicBezTo>
                  <a:cubicBezTo>
                    <a:pt x="15" y="15"/>
                    <a:pt x="15" y="15"/>
                    <a:pt x="15" y="15"/>
                  </a:cubicBezTo>
                  <a:cubicBezTo>
                    <a:pt x="18" y="13"/>
                    <a:pt x="22" y="12"/>
                    <a:pt x="26" y="12"/>
                  </a:cubicBezTo>
                  <a:cubicBezTo>
                    <a:pt x="33" y="12"/>
                    <a:pt x="37" y="16"/>
                    <a:pt x="37" y="22"/>
                  </a:cubicBezTo>
                  <a:cubicBezTo>
                    <a:pt x="37" y="27"/>
                    <a:pt x="33" y="31"/>
                    <a:pt x="28" y="35"/>
                  </a:cubicBezTo>
                  <a:cubicBezTo>
                    <a:pt x="25" y="38"/>
                    <a:pt x="25" y="38"/>
                    <a:pt x="25" y="38"/>
                  </a:cubicBezTo>
                  <a:cubicBezTo>
                    <a:pt x="25" y="38"/>
                    <a:pt x="25" y="38"/>
                    <a:pt x="25" y="38"/>
                  </a:cubicBezTo>
                  <a:cubicBezTo>
                    <a:pt x="38" y="38"/>
                    <a:pt x="38" y="38"/>
                    <a:pt x="38" y="38"/>
                  </a:cubicBezTo>
                  <a:lnTo>
                    <a:pt x="38"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 name="Freeform 9"/>
            <p:cNvSpPr>
              <a:spLocks noEditPoints="1"/>
            </p:cNvSpPr>
            <p:nvPr/>
          </p:nvSpPr>
          <p:spPr bwMode="auto">
            <a:xfrm>
              <a:off x="2206625" y="3725863"/>
              <a:ext cx="1085850" cy="752475"/>
            </a:xfrm>
            <a:custGeom>
              <a:avLst/>
              <a:gdLst>
                <a:gd name="T0" fmla="*/ 268 w 289"/>
                <a:gd name="T1" fmla="*/ 33 h 199"/>
                <a:gd name="T2" fmla="*/ 268 w 289"/>
                <a:gd name="T3" fmla="*/ 39 h 199"/>
                <a:gd name="T4" fmla="*/ 277 w 289"/>
                <a:gd name="T5" fmla="*/ 46 h 199"/>
                <a:gd name="T6" fmla="*/ 260 w 289"/>
                <a:gd name="T7" fmla="*/ 43 h 199"/>
                <a:gd name="T8" fmla="*/ 258 w 289"/>
                <a:gd name="T9" fmla="*/ 56 h 199"/>
                <a:gd name="T10" fmla="*/ 275 w 289"/>
                <a:gd name="T11" fmla="*/ 61 h 199"/>
                <a:gd name="T12" fmla="*/ 276 w 289"/>
                <a:gd name="T13" fmla="*/ 60 h 199"/>
                <a:gd name="T14" fmla="*/ 273 w 289"/>
                <a:gd name="T15" fmla="*/ 66 h 199"/>
                <a:gd name="T16" fmla="*/ 254 w 289"/>
                <a:gd name="T17" fmla="*/ 64 h 199"/>
                <a:gd name="T18" fmla="*/ 157 w 289"/>
                <a:gd name="T19" fmla="*/ 10 h 199"/>
                <a:gd name="T20" fmla="*/ 151 w 289"/>
                <a:gd name="T21" fmla="*/ 20 h 199"/>
                <a:gd name="T22" fmla="*/ 186 w 289"/>
                <a:gd name="T23" fmla="*/ 32 h 199"/>
                <a:gd name="T24" fmla="*/ 186 w 289"/>
                <a:gd name="T25" fmla="*/ 40 h 199"/>
                <a:gd name="T26" fmla="*/ 108 w 289"/>
                <a:gd name="T27" fmla="*/ 40 h 199"/>
                <a:gd name="T28" fmla="*/ 105 w 289"/>
                <a:gd name="T29" fmla="*/ 32 h 199"/>
                <a:gd name="T30" fmla="*/ 119 w 289"/>
                <a:gd name="T31" fmla="*/ 26 h 199"/>
                <a:gd name="T32" fmla="*/ 108 w 289"/>
                <a:gd name="T33" fmla="*/ 15 h 199"/>
                <a:gd name="T34" fmla="*/ 88 w 289"/>
                <a:gd name="T35" fmla="*/ 23 h 199"/>
                <a:gd name="T36" fmla="*/ 64 w 289"/>
                <a:gd name="T37" fmla="*/ 19 h 199"/>
                <a:gd name="T38" fmla="*/ 70 w 289"/>
                <a:gd name="T39" fmla="*/ 33 h 199"/>
                <a:gd name="T40" fmla="*/ 42 w 289"/>
                <a:gd name="T41" fmla="*/ 66 h 199"/>
                <a:gd name="T42" fmla="*/ 32 w 289"/>
                <a:gd name="T43" fmla="*/ 65 h 199"/>
                <a:gd name="T44" fmla="*/ 0 w 289"/>
                <a:gd name="T45" fmla="*/ 104 h 199"/>
                <a:gd name="T46" fmla="*/ 32 w 289"/>
                <a:gd name="T47" fmla="*/ 144 h 199"/>
                <a:gd name="T48" fmla="*/ 54 w 289"/>
                <a:gd name="T49" fmla="*/ 140 h 199"/>
                <a:gd name="T50" fmla="*/ 78 w 289"/>
                <a:gd name="T51" fmla="*/ 161 h 199"/>
                <a:gd name="T52" fmla="*/ 83 w 289"/>
                <a:gd name="T53" fmla="*/ 180 h 199"/>
                <a:gd name="T54" fmla="*/ 116 w 289"/>
                <a:gd name="T55" fmla="*/ 196 h 199"/>
                <a:gd name="T56" fmla="*/ 149 w 289"/>
                <a:gd name="T57" fmla="*/ 180 h 199"/>
                <a:gd name="T58" fmla="*/ 162 w 289"/>
                <a:gd name="T59" fmla="*/ 179 h 199"/>
                <a:gd name="T60" fmla="*/ 161 w 289"/>
                <a:gd name="T61" fmla="*/ 182 h 199"/>
                <a:gd name="T62" fmla="*/ 194 w 289"/>
                <a:gd name="T63" fmla="*/ 199 h 199"/>
                <a:gd name="T64" fmla="*/ 226 w 289"/>
                <a:gd name="T65" fmla="*/ 182 h 199"/>
                <a:gd name="T66" fmla="*/ 227 w 289"/>
                <a:gd name="T67" fmla="*/ 155 h 199"/>
                <a:gd name="T68" fmla="*/ 261 w 289"/>
                <a:gd name="T69" fmla="*/ 94 h 199"/>
                <a:gd name="T70" fmla="*/ 258 w 289"/>
                <a:gd name="T71" fmla="*/ 74 h 199"/>
                <a:gd name="T72" fmla="*/ 282 w 289"/>
                <a:gd name="T73" fmla="*/ 64 h 199"/>
                <a:gd name="T74" fmla="*/ 283 w 289"/>
                <a:gd name="T75" fmla="*/ 55 h 199"/>
                <a:gd name="T76" fmla="*/ 268 w 289"/>
                <a:gd name="T77" fmla="*/ 33 h 199"/>
                <a:gd name="T78" fmla="*/ 272 w 289"/>
                <a:gd name="T79" fmla="*/ 55 h 199"/>
                <a:gd name="T80" fmla="*/ 264 w 289"/>
                <a:gd name="T81" fmla="*/ 50 h 199"/>
                <a:gd name="T82" fmla="*/ 268 w 289"/>
                <a:gd name="T83" fmla="*/ 49 h 199"/>
                <a:gd name="T84" fmla="*/ 274 w 289"/>
                <a:gd name="T85" fmla="*/ 55 h 199"/>
                <a:gd name="T86" fmla="*/ 272 w 289"/>
                <a:gd name="T87" fmla="*/ 55 h 199"/>
                <a:gd name="T88" fmla="*/ 12 w 289"/>
                <a:gd name="T89" fmla="*/ 111 h 199"/>
                <a:gd name="T90" fmla="*/ 6 w 289"/>
                <a:gd name="T91" fmla="*/ 102 h 199"/>
                <a:gd name="T92" fmla="*/ 12 w 289"/>
                <a:gd name="T93" fmla="*/ 92 h 199"/>
                <a:gd name="T94" fmla="*/ 18 w 289"/>
                <a:gd name="T95" fmla="*/ 102 h 199"/>
                <a:gd name="T96" fmla="*/ 12 w 289"/>
                <a:gd name="T97" fmla="*/ 111 h 199"/>
                <a:gd name="T98" fmla="*/ 33 w 289"/>
                <a:gd name="T99" fmla="*/ 115 h 199"/>
                <a:gd name="T100" fmla="*/ 26 w 289"/>
                <a:gd name="T101" fmla="*/ 105 h 199"/>
                <a:gd name="T102" fmla="*/ 33 w 289"/>
                <a:gd name="T103" fmla="*/ 95 h 199"/>
                <a:gd name="T104" fmla="*/ 39 w 289"/>
                <a:gd name="T105" fmla="*/ 105 h 199"/>
                <a:gd name="T106" fmla="*/ 33 w 289"/>
                <a:gd name="T107" fmla="*/ 115 h 199"/>
                <a:gd name="T108" fmla="*/ 68 w 289"/>
                <a:gd name="T109" fmla="*/ 69 h 199"/>
                <a:gd name="T110" fmla="*/ 59 w 289"/>
                <a:gd name="T111" fmla="*/ 74 h 199"/>
                <a:gd name="T112" fmla="*/ 60 w 289"/>
                <a:gd name="T113" fmla="*/ 73 h 199"/>
                <a:gd name="T114" fmla="*/ 60 w 289"/>
                <a:gd name="T115" fmla="*/ 67 h 199"/>
                <a:gd name="T116" fmla="*/ 54 w 289"/>
                <a:gd name="T117" fmla="*/ 69 h 199"/>
                <a:gd name="T118" fmla="*/ 53 w 289"/>
                <a:gd name="T119" fmla="*/ 71 h 199"/>
                <a:gd name="T120" fmla="*/ 54 w 289"/>
                <a:gd name="T121" fmla="*/ 60 h 199"/>
                <a:gd name="T122" fmla="*/ 67 w 289"/>
                <a:gd name="T123" fmla="*/ 55 h 199"/>
                <a:gd name="T124" fmla="*/ 68 w 289"/>
                <a:gd name="T125" fmla="*/ 6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9" h="199">
                  <a:moveTo>
                    <a:pt x="268" y="33"/>
                  </a:moveTo>
                  <a:cubicBezTo>
                    <a:pt x="265" y="34"/>
                    <a:pt x="262" y="40"/>
                    <a:pt x="268" y="39"/>
                  </a:cubicBezTo>
                  <a:cubicBezTo>
                    <a:pt x="273" y="38"/>
                    <a:pt x="276" y="42"/>
                    <a:pt x="277" y="46"/>
                  </a:cubicBezTo>
                  <a:cubicBezTo>
                    <a:pt x="273" y="42"/>
                    <a:pt x="266" y="40"/>
                    <a:pt x="260" y="43"/>
                  </a:cubicBezTo>
                  <a:cubicBezTo>
                    <a:pt x="255" y="46"/>
                    <a:pt x="254" y="51"/>
                    <a:pt x="258" y="56"/>
                  </a:cubicBezTo>
                  <a:cubicBezTo>
                    <a:pt x="262" y="60"/>
                    <a:pt x="269" y="62"/>
                    <a:pt x="275" y="61"/>
                  </a:cubicBezTo>
                  <a:cubicBezTo>
                    <a:pt x="276" y="60"/>
                    <a:pt x="276" y="60"/>
                    <a:pt x="276" y="60"/>
                  </a:cubicBezTo>
                  <a:cubicBezTo>
                    <a:pt x="276" y="63"/>
                    <a:pt x="276" y="65"/>
                    <a:pt x="273" y="66"/>
                  </a:cubicBezTo>
                  <a:cubicBezTo>
                    <a:pt x="268" y="71"/>
                    <a:pt x="259" y="68"/>
                    <a:pt x="254" y="64"/>
                  </a:cubicBezTo>
                  <a:cubicBezTo>
                    <a:pt x="239" y="34"/>
                    <a:pt x="202" y="12"/>
                    <a:pt x="157" y="10"/>
                  </a:cubicBezTo>
                  <a:cubicBezTo>
                    <a:pt x="156" y="14"/>
                    <a:pt x="154" y="17"/>
                    <a:pt x="151" y="20"/>
                  </a:cubicBezTo>
                  <a:cubicBezTo>
                    <a:pt x="163" y="20"/>
                    <a:pt x="175" y="23"/>
                    <a:pt x="186" y="32"/>
                  </a:cubicBezTo>
                  <a:cubicBezTo>
                    <a:pt x="186" y="40"/>
                    <a:pt x="186" y="40"/>
                    <a:pt x="186" y="40"/>
                  </a:cubicBezTo>
                  <a:cubicBezTo>
                    <a:pt x="186" y="40"/>
                    <a:pt x="154" y="16"/>
                    <a:pt x="108" y="40"/>
                  </a:cubicBezTo>
                  <a:cubicBezTo>
                    <a:pt x="105" y="32"/>
                    <a:pt x="105" y="32"/>
                    <a:pt x="105" y="32"/>
                  </a:cubicBezTo>
                  <a:cubicBezTo>
                    <a:pt x="105" y="32"/>
                    <a:pt x="111" y="29"/>
                    <a:pt x="119" y="26"/>
                  </a:cubicBezTo>
                  <a:cubicBezTo>
                    <a:pt x="115" y="23"/>
                    <a:pt x="111" y="20"/>
                    <a:pt x="108" y="15"/>
                  </a:cubicBezTo>
                  <a:cubicBezTo>
                    <a:pt x="101" y="17"/>
                    <a:pt x="94" y="20"/>
                    <a:pt x="88" y="23"/>
                  </a:cubicBezTo>
                  <a:cubicBezTo>
                    <a:pt x="93" y="0"/>
                    <a:pt x="54" y="15"/>
                    <a:pt x="64" y="19"/>
                  </a:cubicBezTo>
                  <a:cubicBezTo>
                    <a:pt x="74" y="23"/>
                    <a:pt x="70" y="33"/>
                    <a:pt x="70" y="33"/>
                  </a:cubicBezTo>
                  <a:cubicBezTo>
                    <a:pt x="58" y="42"/>
                    <a:pt x="48" y="54"/>
                    <a:pt x="42" y="66"/>
                  </a:cubicBezTo>
                  <a:cubicBezTo>
                    <a:pt x="41" y="66"/>
                    <a:pt x="33" y="65"/>
                    <a:pt x="32" y="65"/>
                  </a:cubicBezTo>
                  <a:cubicBezTo>
                    <a:pt x="14" y="65"/>
                    <a:pt x="0" y="83"/>
                    <a:pt x="0" y="104"/>
                  </a:cubicBezTo>
                  <a:cubicBezTo>
                    <a:pt x="0" y="126"/>
                    <a:pt x="14" y="144"/>
                    <a:pt x="32" y="144"/>
                  </a:cubicBezTo>
                  <a:cubicBezTo>
                    <a:pt x="37" y="144"/>
                    <a:pt x="49" y="142"/>
                    <a:pt x="54" y="140"/>
                  </a:cubicBezTo>
                  <a:cubicBezTo>
                    <a:pt x="60" y="148"/>
                    <a:pt x="69" y="155"/>
                    <a:pt x="78" y="161"/>
                  </a:cubicBezTo>
                  <a:cubicBezTo>
                    <a:pt x="89" y="168"/>
                    <a:pt x="83" y="180"/>
                    <a:pt x="83" y="180"/>
                  </a:cubicBezTo>
                  <a:cubicBezTo>
                    <a:pt x="83" y="189"/>
                    <a:pt x="98" y="196"/>
                    <a:pt x="116" y="196"/>
                  </a:cubicBezTo>
                  <a:cubicBezTo>
                    <a:pt x="134" y="196"/>
                    <a:pt x="149" y="189"/>
                    <a:pt x="149" y="180"/>
                  </a:cubicBezTo>
                  <a:cubicBezTo>
                    <a:pt x="153" y="180"/>
                    <a:pt x="157" y="179"/>
                    <a:pt x="162" y="179"/>
                  </a:cubicBezTo>
                  <a:cubicBezTo>
                    <a:pt x="161" y="180"/>
                    <a:pt x="161" y="181"/>
                    <a:pt x="161" y="182"/>
                  </a:cubicBezTo>
                  <a:cubicBezTo>
                    <a:pt x="161" y="192"/>
                    <a:pt x="176" y="199"/>
                    <a:pt x="194" y="199"/>
                  </a:cubicBezTo>
                  <a:cubicBezTo>
                    <a:pt x="212" y="199"/>
                    <a:pt x="226" y="192"/>
                    <a:pt x="226" y="182"/>
                  </a:cubicBezTo>
                  <a:cubicBezTo>
                    <a:pt x="226" y="182"/>
                    <a:pt x="214" y="167"/>
                    <a:pt x="227" y="155"/>
                  </a:cubicBezTo>
                  <a:cubicBezTo>
                    <a:pt x="247" y="138"/>
                    <a:pt x="261" y="118"/>
                    <a:pt x="261" y="94"/>
                  </a:cubicBezTo>
                  <a:cubicBezTo>
                    <a:pt x="261" y="88"/>
                    <a:pt x="260" y="81"/>
                    <a:pt x="258" y="74"/>
                  </a:cubicBezTo>
                  <a:cubicBezTo>
                    <a:pt x="267" y="76"/>
                    <a:pt x="278" y="73"/>
                    <a:pt x="282" y="64"/>
                  </a:cubicBezTo>
                  <a:cubicBezTo>
                    <a:pt x="284" y="61"/>
                    <a:pt x="284" y="58"/>
                    <a:pt x="283" y="55"/>
                  </a:cubicBezTo>
                  <a:cubicBezTo>
                    <a:pt x="289" y="45"/>
                    <a:pt x="282" y="29"/>
                    <a:pt x="268" y="33"/>
                  </a:cubicBezTo>
                  <a:close/>
                  <a:moveTo>
                    <a:pt x="272" y="55"/>
                  </a:moveTo>
                  <a:cubicBezTo>
                    <a:pt x="269" y="54"/>
                    <a:pt x="266" y="52"/>
                    <a:pt x="264" y="50"/>
                  </a:cubicBezTo>
                  <a:cubicBezTo>
                    <a:pt x="260" y="46"/>
                    <a:pt x="266" y="47"/>
                    <a:pt x="268" y="49"/>
                  </a:cubicBezTo>
                  <a:cubicBezTo>
                    <a:pt x="270" y="50"/>
                    <a:pt x="273" y="52"/>
                    <a:pt x="274" y="55"/>
                  </a:cubicBezTo>
                  <a:cubicBezTo>
                    <a:pt x="273" y="55"/>
                    <a:pt x="273" y="55"/>
                    <a:pt x="272" y="55"/>
                  </a:cubicBezTo>
                  <a:close/>
                  <a:moveTo>
                    <a:pt x="12" y="111"/>
                  </a:moveTo>
                  <a:cubicBezTo>
                    <a:pt x="9" y="111"/>
                    <a:pt x="6" y="107"/>
                    <a:pt x="6" y="102"/>
                  </a:cubicBezTo>
                  <a:cubicBezTo>
                    <a:pt x="6" y="96"/>
                    <a:pt x="9" y="92"/>
                    <a:pt x="12" y="92"/>
                  </a:cubicBezTo>
                  <a:cubicBezTo>
                    <a:pt x="15" y="92"/>
                    <a:pt x="18" y="96"/>
                    <a:pt x="18" y="102"/>
                  </a:cubicBezTo>
                  <a:cubicBezTo>
                    <a:pt x="18" y="107"/>
                    <a:pt x="15" y="111"/>
                    <a:pt x="12" y="111"/>
                  </a:cubicBezTo>
                  <a:close/>
                  <a:moveTo>
                    <a:pt x="33" y="115"/>
                  </a:moveTo>
                  <a:cubicBezTo>
                    <a:pt x="29" y="115"/>
                    <a:pt x="26" y="110"/>
                    <a:pt x="26" y="105"/>
                  </a:cubicBezTo>
                  <a:cubicBezTo>
                    <a:pt x="26" y="99"/>
                    <a:pt x="29" y="95"/>
                    <a:pt x="33" y="95"/>
                  </a:cubicBezTo>
                  <a:cubicBezTo>
                    <a:pt x="36" y="95"/>
                    <a:pt x="39" y="99"/>
                    <a:pt x="39" y="105"/>
                  </a:cubicBezTo>
                  <a:cubicBezTo>
                    <a:pt x="39" y="110"/>
                    <a:pt x="36" y="115"/>
                    <a:pt x="33" y="115"/>
                  </a:cubicBezTo>
                  <a:close/>
                  <a:moveTo>
                    <a:pt x="68" y="69"/>
                  </a:moveTo>
                  <a:cubicBezTo>
                    <a:pt x="65" y="72"/>
                    <a:pt x="62" y="74"/>
                    <a:pt x="59" y="74"/>
                  </a:cubicBezTo>
                  <a:cubicBezTo>
                    <a:pt x="60" y="74"/>
                    <a:pt x="60" y="74"/>
                    <a:pt x="60" y="73"/>
                  </a:cubicBezTo>
                  <a:cubicBezTo>
                    <a:pt x="62" y="71"/>
                    <a:pt x="62" y="68"/>
                    <a:pt x="60" y="67"/>
                  </a:cubicBezTo>
                  <a:cubicBezTo>
                    <a:pt x="58" y="65"/>
                    <a:pt x="56" y="66"/>
                    <a:pt x="54" y="69"/>
                  </a:cubicBezTo>
                  <a:cubicBezTo>
                    <a:pt x="53" y="70"/>
                    <a:pt x="53" y="70"/>
                    <a:pt x="53" y="71"/>
                  </a:cubicBezTo>
                  <a:cubicBezTo>
                    <a:pt x="51" y="68"/>
                    <a:pt x="51" y="64"/>
                    <a:pt x="54" y="60"/>
                  </a:cubicBezTo>
                  <a:cubicBezTo>
                    <a:pt x="57" y="55"/>
                    <a:pt x="63" y="53"/>
                    <a:pt x="67" y="55"/>
                  </a:cubicBezTo>
                  <a:cubicBezTo>
                    <a:pt x="71" y="58"/>
                    <a:pt x="71" y="64"/>
                    <a:pt x="68"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Freeform 10"/>
            <p:cNvSpPr>
              <a:spLocks noEditPoints="1"/>
            </p:cNvSpPr>
            <p:nvPr/>
          </p:nvSpPr>
          <p:spPr bwMode="auto">
            <a:xfrm>
              <a:off x="2608263" y="3638550"/>
              <a:ext cx="184150" cy="185738"/>
            </a:xfrm>
            <a:custGeom>
              <a:avLst/>
              <a:gdLst>
                <a:gd name="T0" fmla="*/ 45 w 49"/>
                <a:gd name="T1" fmla="*/ 18 h 49"/>
                <a:gd name="T2" fmla="*/ 18 w 49"/>
                <a:gd name="T3" fmla="*/ 4 h 49"/>
                <a:gd name="T4" fmla="*/ 4 w 49"/>
                <a:gd name="T5" fmla="*/ 31 h 49"/>
                <a:gd name="T6" fmla="*/ 31 w 49"/>
                <a:gd name="T7" fmla="*/ 45 h 49"/>
                <a:gd name="T8" fmla="*/ 45 w 49"/>
                <a:gd name="T9" fmla="*/ 18 h 49"/>
                <a:gd name="T10" fmla="*/ 19 w 49"/>
                <a:gd name="T11" fmla="*/ 39 h 49"/>
                <a:gd name="T12" fmla="*/ 13 w 49"/>
                <a:gd name="T13" fmla="*/ 40 h 49"/>
                <a:gd name="T14" fmla="*/ 12 w 49"/>
                <a:gd name="T15" fmla="*/ 36 h 49"/>
                <a:gd name="T16" fmla="*/ 17 w 49"/>
                <a:gd name="T17" fmla="*/ 35 h 49"/>
                <a:gd name="T18" fmla="*/ 20 w 49"/>
                <a:gd name="T19" fmla="*/ 31 h 49"/>
                <a:gd name="T20" fmla="*/ 13 w 49"/>
                <a:gd name="T21" fmla="*/ 30 h 49"/>
                <a:gd name="T22" fmla="*/ 10 w 49"/>
                <a:gd name="T23" fmla="*/ 31 h 49"/>
                <a:gd name="T24" fmla="*/ 7 w 49"/>
                <a:gd name="T25" fmla="*/ 20 h 49"/>
                <a:gd name="T26" fmla="*/ 18 w 49"/>
                <a:gd name="T27" fmla="*/ 16 h 49"/>
                <a:gd name="T28" fmla="*/ 20 w 49"/>
                <a:gd name="T29" fmla="*/ 19 h 49"/>
                <a:gd name="T30" fmla="*/ 12 w 49"/>
                <a:gd name="T31" fmla="*/ 22 h 49"/>
                <a:gd name="T32" fmla="*/ 13 w 49"/>
                <a:gd name="T33" fmla="*/ 26 h 49"/>
                <a:gd name="T34" fmla="*/ 14 w 49"/>
                <a:gd name="T35" fmla="*/ 25 h 49"/>
                <a:gd name="T36" fmla="*/ 20 w 49"/>
                <a:gd name="T37" fmla="*/ 24 h 49"/>
                <a:gd name="T38" fmla="*/ 24 w 49"/>
                <a:gd name="T39" fmla="*/ 28 h 49"/>
                <a:gd name="T40" fmla="*/ 19 w 49"/>
                <a:gd name="T41" fmla="*/ 39 h 49"/>
                <a:gd name="T42" fmla="*/ 37 w 49"/>
                <a:gd name="T43" fmla="*/ 31 h 49"/>
                <a:gd name="T44" fmla="*/ 25 w 49"/>
                <a:gd name="T45" fmla="*/ 24 h 49"/>
                <a:gd name="T46" fmla="*/ 29 w 49"/>
                <a:gd name="T47" fmla="*/ 11 h 49"/>
                <a:gd name="T48" fmla="*/ 40 w 49"/>
                <a:gd name="T49" fmla="*/ 18 h 49"/>
                <a:gd name="T50" fmla="*/ 37 w 49"/>
                <a:gd name="T51"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9">
                  <a:moveTo>
                    <a:pt x="45" y="18"/>
                  </a:moveTo>
                  <a:cubicBezTo>
                    <a:pt x="41" y="6"/>
                    <a:pt x="29" y="0"/>
                    <a:pt x="18" y="4"/>
                  </a:cubicBezTo>
                  <a:cubicBezTo>
                    <a:pt x="6" y="8"/>
                    <a:pt x="0" y="20"/>
                    <a:pt x="4" y="31"/>
                  </a:cubicBezTo>
                  <a:cubicBezTo>
                    <a:pt x="8" y="43"/>
                    <a:pt x="20" y="49"/>
                    <a:pt x="31" y="45"/>
                  </a:cubicBezTo>
                  <a:cubicBezTo>
                    <a:pt x="43" y="41"/>
                    <a:pt x="49" y="29"/>
                    <a:pt x="45" y="18"/>
                  </a:cubicBezTo>
                  <a:close/>
                  <a:moveTo>
                    <a:pt x="19" y="39"/>
                  </a:moveTo>
                  <a:cubicBezTo>
                    <a:pt x="16" y="40"/>
                    <a:pt x="14" y="40"/>
                    <a:pt x="13" y="40"/>
                  </a:cubicBezTo>
                  <a:cubicBezTo>
                    <a:pt x="12" y="36"/>
                    <a:pt x="12" y="36"/>
                    <a:pt x="12" y="36"/>
                  </a:cubicBezTo>
                  <a:cubicBezTo>
                    <a:pt x="13" y="36"/>
                    <a:pt x="15" y="36"/>
                    <a:pt x="17" y="35"/>
                  </a:cubicBezTo>
                  <a:cubicBezTo>
                    <a:pt x="19" y="34"/>
                    <a:pt x="20" y="33"/>
                    <a:pt x="20" y="31"/>
                  </a:cubicBezTo>
                  <a:cubicBezTo>
                    <a:pt x="19" y="29"/>
                    <a:pt x="17" y="28"/>
                    <a:pt x="13" y="30"/>
                  </a:cubicBezTo>
                  <a:cubicBezTo>
                    <a:pt x="12" y="30"/>
                    <a:pt x="11" y="30"/>
                    <a:pt x="10" y="31"/>
                  </a:cubicBezTo>
                  <a:cubicBezTo>
                    <a:pt x="7" y="20"/>
                    <a:pt x="7" y="20"/>
                    <a:pt x="7" y="20"/>
                  </a:cubicBezTo>
                  <a:cubicBezTo>
                    <a:pt x="18" y="16"/>
                    <a:pt x="18" y="16"/>
                    <a:pt x="18" y="16"/>
                  </a:cubicBezTo>
                  <a:cubicBezTo>
                    <a:pt x="20" y="19"/>
                    <a:pt x="20" y="19"/>
                    <a:pt x="20" y="19"/>
                  </a:cubicBezTo>
                  <a:cubicBezTo>
                    <a:pt x="12" y="22"/>
                    <a:pt x="12" y="22"/>
                    <a:pt x="12" y="22"/>
                  </a:cubicBezTo>
                  <a:cubicBezTo>
                    <a:pt x="13" y="26"/>
                    <a:pt x="13" y="26"/>
                    <a:pt x="13" y="26"/>
                  </a:cubicBezTo>
                  <a:cubicBezTo>
                    <a:pt x="13" y="25"/>
                    <a:pt x="14" y="25"/>
                    <a:pt x="14" y="25"/>
                  </a:cubicBezTo>
                  <a:cubicBezTo>
                    <a:pt x="16" y="24"/>
                    <a:pt x="18" y="24"/>
                    <a:pt x="20" y="24"/>
                  </a:cubicBezTo>
                  <a:cubicBezTo>
                    <a:pt x="22" y="25"/>
                    <a:pt x="23" y="26"/>
                    <a:pt x="24" y="28"/>
                  </a:cubicBezTo>
                  <a:cubicBezTo>
                    <a:pt x="26" y="32"/>
                    <a:pt x="24" y="37"/>
                    <a:pt x="19" y="39"/>
                  </a:cubicBezTo>
                  <a:close/>
                  <a:moveTo>
                    <a:pt x="37" y="31"/>
                  </a:moveTo>
                  <a:cubicBezTo>
                    <a:pt x="32" y="33"/>
                    <a:pt x="28" y="30"/>
                    <a:pt x="25" y="24"/>
                  </a:cubicBezTo>
                  <a:cubicBezTo>
                    <a:pt x="23" y="18"/>
                    <a:pt x="24" y="13"/>
                    <a:pt x="29" y="11"/>
                  </a:cubicBezTo>
                  <a:cubicBezTo>
                    <a:pt x="34" y="9"/>
                    <a:pt x="38" y="13"/>
                    <a:pt x="40" y="18"/>
                  </a:cubicBezTo>
                  <a:cubicBezTo>
                    <a:pt x="43" y="24"/>
                    <a:pt x="42" y="29"/>
                    <a:pt x="37"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Freeform 11"/>
            <p:cNvSpPr/>
            <p:nvPr/>
          </p:nvSpPr>
          <p:spPr bwMode="auto">
            <a:xfrm>
              <a:off x="2714625" y="3692525"/>
              <a:ext cx="33338" cy="52388"/>
            </a:xfrm>
            <a:custGeom>
              <a:avLst/>
              <a:gdLst>
                <a:gd name="T0" fmla="*/ 2 w 9"/>
                <a:gd name="T1" fmla="*/ 0 h 14"/>
                <a:gd name="T2" fmla="*/ 2 w 9"/>
                <a:gd name="T3" fmla="*/ 8 h 14"/>
                <a:gd name="T4" fmla="*/ 8 w 9"/>
                <a:gd name="T5" fmla="*/ 14 h 14"/>
                <a:gd name="T6" fmla="*/ 8 w 9"/>
                <a:gd name="T7" fmla="*/ 6 h 14"/>
                <a:gd name="T8" fmla="*/ 2 w 9"/>
                <a:gd name="T9" fmla="*/ 0 h 14"/>
              </a:gdLst>
              <a:ahLst/>
              <a:cxnLst>
                <a:cxn ang="0">
                  <a:pos x="T0" y="T1"/>
                </a:cxn>
                <a:cxn ang="0">
                  <a:pos x="T2" y="T3"/>
                </a:cxn>
                <a:cxn ang="0">
                  <a:pos x="T4" y="T5"/>
                </a:cxn>
                <a:cxn ang="0">
                  <a:pos x="T6" y="T7"/>
                </a:cxn>
                <a:cxn ang="0">
                  <a:pos x="T8" y="T9"/>
                </a:cxn>
              </a:cxnLst>
              <a:rect l="0" t="0" r="r" b="b"/>
              <a:pathLst>
                <a:path w="9" h="14">
                  <a:moveTo>
                    <a:pt x="2" y="0"/>
                  </a:moveTo>
                  <a:cubicBezTo>
                    <a:pt x="1" y="1"/>
                    <a:pt x="0" y="4"/>
                    <a:pt x="2" y="8"/>
                  </a:cubicBezTo>
                  <a:cubicBezTo>
                    <a:pt x="4" y="13"/>
                    <a:pt x="6" y="14"/>
                    <a:pt x="8" y="14"/>
                  </a:cubicBezTo>
                  <a:cubicBezTo>
                    <a:pt x="9" y="13"/>
                    <a:pt x="9" y="10"/>
                    <a:pt x="8" y="6"/>
                  </a:cubicBezTo>
                  <a:cubicBezTo>
                    <a:pt x="6" y="2"/>
                    <a:pt x="4"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Freeform 12"/>
            <p:cNvSpPr>
              <a:spLocks noEditPoints="1"/>
            </p:cNvSpPr>
            <p:nvPr/>
          </p:nvSpPr>
          <p:spPr bwMode="auto">
            <a:xfrm>
              <a:off x="2732088" y="3460750"/>
              <a:ext cx="128588" cy="125413"/>
            </a:xfrm>
            <a:custGeom>
              <a:avLst/>
              <a:gdLst>
                <a:gd name="T0" fmla="*/ 18 w 34"/>
                <a:gd name="T1" fmla="*/ 0 h 33"/>
                <a:gd name="T2" fmla="*/ 1 w 34"/>
                <a:gd name="T3" fmla="*/ 15 h 33"/>
                <a:gd name="T4" fmla="*/ 16 w 34"/>
                <a:gd name="T5" fmla="*/ 33 h 33"/>
                <a:gd name="T6" fmla="*/ 33 w 34"/>
                <a:gd name="T7" fmla="*/ 18 h 33"/>
                <a:gd name="T8" fmla="*/ 18 w 34"/>
                <a:gd name="T9" fmla="*/ 0 h 33"/>
                <a:gd name="T10" fmla="*/ 12 w 34"/>
                <a:gd name="T11" fmla="*/ 24 h 33"/>
                <a:gd name="T12" fmla="*/ 8 w 34"/>
                <a:gd name="T13" fmla="*/ 24 h 33"/>
                <a:gd name="T14" fmla="*/ 8 w 34"/>
                <a:gd name="T15" fmla="*/ 12 h 33"/>
                <a:gd name="T16" fmla="*/ 8 w 34"/>
                <a:gd name="T17" fmla="*/ 12 h 33"/>
                <a:gd name="T18" fmla="*/ 5 w 34"/>
                <a:gd name="T19" fmla="*/ 13 h 33"/>
                <a:gd name="T20" fmla="*/ 5 w 34"/>
                <a:gd name="T21" fmla="*/ 11 h 33"/>
                <a:gd name="T22" fmla="*/ 9 w 34"/>
                <a:gd name="T23" fmla="*/ 9 h 33"/>
                <a:gd name="T24" fmla="*/ 12 w 34"/>
                <a:gd name="T25" fmla="*/ 9 h 33"/>
                <a:gd name="T26" fmla="*/ 12 w 34"/>
                <a:gd name="T27" fmla="*/ 24 h 33"/>
                <a:gd name="T28" fmla="*/ 23 w 34"/>
                <a:gd name="T29" fmla="*/ 25 h 33"/>
                <a:gd name="T30" fmla="*/ 17 w 34"/>
                <a:gd name="T31" fmla="*/ 17 h 33"/>
                <a:gd name="T32" fmla="*/ 23 w 34"/>
                <a:gd name="T33" fmla="*/ 8 h 33"/>
                <a:gd name="T34" fmla="*/ 29 w 34"/>
                <a:gd name="T35" fmla="*/ 16 h 33"/>
                <a:gd name="T36" fmla="*/ 23 w 34"/>
                <a:gd name="T3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33">
                  <a:moveTo>
                    <a:pt x="18" y="0"/>
                  </a:moveTo>
                  <a:cubicBezTo>
                    <a:pt x="9" y="0"/>
                    <a:pt x="1" y="6"/>
                    <a:pt x="1" y="15"/>
                  </a:cubicBezTo>
                  <a:cubicBezTo>
                    <a:pt x="0" y="24"/>
                    <a:pt x="7" y="32"/>
                    <a:pt x="16" y="33"/>
                  </a:cubicBezTo>
                  <a:cubicBezTo>
                    <a:pt x="25" y="33"/>
                    <a:pt x="33" y="27"/>
                    <a:pt x="33" y="18"/>
                  </a:cubicBezTo>
                  <a:cubicBezTo>
                    <a:pt x="34" y="9"/>
                    <a:pt x="27" y="1"/>
                    <a:pt x="18" y="0"/>
                  </a:cubicBezTo>
                  <a:close/>
                  <a:moveTo>
                    <a:pt x="12" y="24"/>
                  </a:moveTo>
                  <a:cubicBezTo>
                    <a:pt x="8" y="24"/>
                    <a:pt x="8" y="24"/>
                    <a:pt x="8" y="24"/>
                  </a:cubicBezTo>
                  <a:cubicBezTo>
                    <a:pt x="8" y="12"/>
                    <a:pt x="8" y="12"/>
                    <a:pt x="8" y="12"/>
                  </a:cubicBezTo>
                  <a:cubicBezTo>
                    <a:pt x="8" y="12"/>
                    <a:pt x="8" y="12"/>
                    <a:pt x="8" y="12"/>
                  </a:cubicBezTo>
                  <a:cubicBezTo>
                    <a:pt x="5" y="13"/>
                    <a:pt x="5" y="13"/>
                    <a:pt x="5" y="13"/>
                  </a:cubicBezTo>
                  <a:cubicBezTo>
                    <a:pt x="5" y="11"/>
                    <a:pt x="5" y="11"/>
                    <a:pt x="5" y="11"/>
                  </a:cubicBezTo>
                  <a:cubicBezTo>
                    <a:pt x="9" y="9"/>
                    <a:pt x="9" y="9"/>
                    <a:pt x="9" y="9"/>
                  </a:cubicBezTo>
                  <a:cubicBezTo>
                    <a:pt x="12" y="9"/>
                    <a:pt x="12" y="9"/>
                    <a:pt x="12" y="9"/>
                  </a:cubicBezTo>
                  <a:lnTo>
                    <a:pt x="12" y="24"/>
                  </a:lnTo>
                  <a:close/>
                  <a:moveTo>
                    <a:pt x="23" y="25"/>
                  </a:moveTo>
                  <a:cubicBezTo>
                    <a:pt x="19" y="25"/>
                    <a:pt x="17" y="21"/>
                    <a:pt x="17" y="17"/>
                  </a:cubicBezTo>
                  <a:cubicBezTo>
                    <a:pt x="17" y="12"/>
                    <a:pt x="19" y="8"/>
                    <a:pt x="23" y="8"/>
                  </a:cubicBezTo>
                  <a:cubicBezTo>
                    <a:pt x="27" y="8"/>
                    <a:pt x="29" y="12"/>
                    <a:pt x="29" y="16"/>
                  </a:cubicBezTo>
                  <a:cubicBezTo>
                    <a:pt x="29" y="21"/>
                    <a:pt x="27" y="25"/>
                    <a:pt x="23"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Freeform 13"/>
            <p:cNvSpPr/>
            <p:nvPr/>
          </p:nvSpPr>
          <p:spPr bwMode="auto">
            <a:xfrm>
              <a:off x="2811463" y="3503613"/>
              <a:ext cx="15875" cy="41275"/>
            </a:xfrm>
            <a:custGeom>
              <a:avLst/>
              <a:gdLst>
                <a:gd name="T0" fmla="*/ 2 w 4"/>
                <a:gd name="T1" fmla="*/ 0 h 11"/>
                <a:gd name="T2" fmla="*/ 0 w 4"/>
                <a:gd name="T3" fmla="*/ 6 h 11"/>
                <a:gd name="T4" fmla="*/ 2 w 4"/>
                <a:gd name="T5" fmla="*/ 11 h 11"/>
                <a:gd name="T6" fmla="*/ 4 w 4"/>
                <a:gd name="T7" fmla="*/ 5 h 11"/>
                <a:gd name="T8" fmla="*/ 2 w 4"/>
                <a:gd name="T9" fmla="*/ 0 h 11"/>
              </a:gdLst>
              <a:ahLst/>
              <a:cxnLst>
                <a:cxn ang="0">
                  <a:pos x="T0" y="T1"/>
                </a:cxn>
                <a:cxn ang="0">
                  <a:pos x="T2" y="T3"/>
                </a:cxn>
                <a:cxn ang="0">
                  <a:pos x="T4" y="T5"/>
                </a:cxn>
                <a:cxn ang="0">
                  <a:pos x="T6" y="T7"/>
                </a:cxn>
                <a:cxn ang="0">
                  <a:pos x="T8" y="T9"/>
                </a:cxn>
              </a:cxnLst>
              <a:rect l="0" t="0" r="r" b="b"/>
              <a:pathLst>
                <a:path w="4" h="11">
                  <a:moveTo>
                    <a:pt x="2" y="0"/>
                  </a:moveTo>
                  <a:cubicBezTo>
                    <a:pt x="1" y="0"/>
                    <a:pt x="0" y="2"/>
                    <a:pt x="0" y="6"/>
                  </a:cubicBezTo>
                  <a:cubicBezTo>
                    <a:pt x="0" y="9"/>
                    <a:pt x="1" y="11"/>
                    <a:pt x="2" y="11"/>
                  </a:cubicBezTo>
                  <a:cubicBezTo>
                    <a:pt x="3" y="11"/>
                    <a:pt x="4" y="9"/>
                    <a:pt x="4" y="5"/>
                  </a:cubicBezTo>
                  <a:cubicBezTo>
                    <a:pt x="4" y="2"/>
                    <a:pt x="3"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6" name="Group 56"/>
          <p:cNvGrpSpPr/>
          <p:nvPr/>
        </p:nvGrpSpPr>
        <p:grpSpPr>
          <a:xfrm>
            <a:off x="5419634" y="1472961"/>
            <a:ext cx="1409700" cy="909638"/>
            <a:chOff x="3630613" y="3930650"/>
            <a:chExt cx="1409700" cy="909638"/>
          </a:xfrm>
          <a:solidFill>
            <a:schemeClr val="bg2">
              <a:lumMod val="25000"/>
            </a:schemeClr>
          </a:solidFill>
        </p:grpSpPr>
        <p:sp>
          <p:nvSpPr>
            <p:cNvPr id="17" name="Freeform 14"/>
            <p:cNvSpPr>
              <a:spLocks noEditPoints="1"/>
            </p:cNvSpPr>
            <p:nvPr/>
          </p:nvSpPr>
          <p:spPr bwMode="auto">
            <a:xfrm>
              <a:off x="3630613" y="4730750"/>
              <a:ext cx="1409700" cy="109538"/>
            </a:xfrm>
            <a:custGeom>
              <a:avLst/>
              <a:gdLst>
                <a:gd name="T0" fmla="*/ 360 w 375"/>
                <a:gd name="T1" fmla="*/ 0 h 29"/>
                <a:gd name="T2" fmla="*/ 15 w 375"/>
                <a:gd name="T3" fmla="*/ 0 h 29"/>
                <a:gd name="T4" fmla="*/ 0 w 375"/>
                <a:gd name="T5" fmla="*/ 14 h 29"/>
                <a:gd name="T6" fmla="*/ 15 w 375"/>
                <a:gd name="T7" fmla="*/ 29 h 29"/>
                <a:gd name="T8" fmla="*/ 360 w 375"/>
                <a:gd name="T9" fmla="*/ 29 h 29"/>
                <a:gd name="T10" fmla="*/ 375 w 375"/>
                <a:gd name="T11" fmla="*/ 14 h 29"/>
                <a:gd name="T12" fmla="*/ 360 w 375"/>
                <a:gd name="T13" fmla="*/ 0 h 29"/>
                <a:gd name="T14" fmla="*/ 210 w 375"/>
                <a:gd name="T15" fmla="*/ 14 h 29"/>
                <a:gd name="T16" fmla="*/ 165 w 375"/>
                <a:gd name="T17" fmla="*/ 14 h 29"/>
                <a:gd name="T18" fmla="*/ 161 w 375"/>
                <a:gd name="T19" fmla="*/ 10 h 29"/>
                <a:gd name="T20" fmla="*/ 165 w 375"/>
                <a:gd name="T21" fmla="*/ 6 h 29"/>
                <a:gd name="T22" fmla="*/ 210 w 375"/>
                <a:gd name="T23" fmla="*/ 6 h 29"/>
                <a:gd name="T24" fmla="*/ 214 w 375"/>
                <a:gd name="T25" fmla="*/ 10 h 29"/>
                <a:gd name="T26" fmla="*/ 210 w 375"/>
                <a:gd name="T27"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 h="29">
                  <a:moveTo>
                    <a:pt x="360" y="0"/>
                  </a:moveTo>
                  <a:cubicBezTo>
                    <a:pt x="15" y="0"/>
                    <a:pt x="15" y="0"/>
                    <a:pt x="15" y="0"/>
                  </a:cubicBezTo>
                  <a:cubicBezTo>
                    <a:pt x="7" y="0"/>
                    <a:pt x="0" y="6"/>
                    <a:pt x="0" y="14"/>
                  </a:cubicBezTo>
                  <a:cubicBezTo>
                    <a:pt x="0" y="22"/>
                    <a:pt x="7" y="29"/>
                    <a:pt x="15" y="29"/>
                  </a:cubicBezTo>
                  <a:cubicBezTo>
                    <a:pt x="360" y="29"/>
                    <a:pt x="360" y="29"/>
                    <a:pt x="360" y="29"/>
                  </a:cubicBezTo>
                  <a:cubicBezTo>
                    <a:pt x="368" y="29"/>
                    <a:pt x="375" y="22"/>
                    <a:pt x="375" y="14"/>
                  </a:cubicBezTo>
                  <a:cubicBezTo>
                    <a:pt x="375" y="6"/>
                    <a:pt x="368" y="0"/>
                    <a:pt x="360" y="0"/>
                  </a:cubicBezTo>
                  <a:close/>
                  <a:moveTo>
                    <a:pt x="210" y="14"/>
                  </a:moveTo>
                  <a:cubicBezTo>
                    <a:pt x="165" y="14"/>
                    <a:pt x="165" y="14"/>
                    <a:pt x="165" y="14"/>
                  </a:cubicBezTo>
                  <a:cubicBezTo>
                    <a:pt x="163" y="14"/>
                    <a:pt x="161" y="13"/>
                    <a:pt x="161" y="10"/>
                  </a:cubicBezTo>
                  <a:cubicBezTo>
                    <a:pt x="161" y="8"/>
                    <a:pt x="163" y="6"/>
                    <a:pt x="165" y="6"/>
                  </a:cubicBezTo>
                  <a:cubicBezTo>
                    <a:pt x="210" y="6"/>
                    <a:pt x="210" y="6"/>
                    <a:pt x="210" y="6"/>
                  </a:cubicBezTo>
                  <a:cubicBezTo>
                    <a:pt x="212" y="6"/>
                    <a:pt x="214" y="8"/>
                    <a:pt x="214" y="10"/>
                  </a:cubicBezTo>
                  <a:cubicBezTo>
                    <a:pt x="214" y="13"/>
                    <a:pt x="212" y="14"/>
                    <a:pt x="210"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 name="Freeform 15"/>
            <p:cNvSpPr>
              <a:spLocks noEditPoints="1"/>
            </p:cNvSpPr>
            <p:nvPr/>
          </p:nvSpPr>
          <p:spPr bwMode="auto">
            <a:xfrm>
              <a:off x="3713163" y="3930650"/>
              <a:ext cx="1244600" cy="766763"/>
            </a:xfrm>
            <a:custGeom>
              <a:avLst/>
              <a:gdLst>
                <a:gd name="T0" fmla="*/ 311 w 331"/>
                <a:gd name="T1" fmla="*/ 0 h 203"/>
                <a:gd name="T2" fmla="*/ 20 w 331"/>
                <a:gd name="T3" fmla="*/ 0 h 203"/>
                <a:gd name="T4" fmla="*/ 0 w 331"/>
                <a:gd name="T5" fmla="*/ 20 h 203"/>
                <a:gd name="T6" fmla="*/ 0 w 331"/>
                <a:gd name="T7" fmla="*/ 183 h 203"/>
                <a:gd name="T8" fmla="*/ 20 w 331"/>
                <a:gd name="T9" fmla="*/ 203 h 203"/>
                <a:gd name="T10" fmla="*/ 311 w 331"/>
                <a:gd name="T11" fmla="*/ 203 h 203"/>
                <a:gd name="T12" fmla="*/ 331 w 331"/>
                <a:gd name="T13" fmla="*/ 183 h 203"/>
                <a:gd name="T14" fmla="*/ 331 w 331"/>
                <a:gd name="T15" fmla="*/ 20 h 203"/>
                <a:gd name="T16" fmla="*/ 311 w 331"/>
                <a:gd name="T17" fmla="*/ 0 h 203"/>
                <a:gd name="T18" fmla="*/ 315 w 331"/>
                <a:gd name="T19" fmla="*/ 175 h 203"/>
                <a:gd name="T20" fmla="*/ 296 w 331"/>
                <a:gd name="T21" fmla="*/ 193 h 203"/>
                <a:gd name="T22" fmla="*/ 35 w 331"/>
                <a:gd name="T23" fmla="*/ 193 h 203"/>
                <a:gd name="T24" fmla="*/ 17 w 331"/>
                <a:gd name="T25" fmla="*/ 175 h 203"/>
                <a:gd name="T26" fmla="*/ 17 w 331"/>
                <a:gd name="T27" fmla="*/ 28 h 203"/>
                <a:gd name="T28" fmla="*/ 35 w 331"/>
                <a:gd name="T29" fmla="*/ 10 h 203"/>
                <a:gd name="T30" fmla="*/ 296 w 331"/>
                <a:gd name="T31" fmla="*/ 10 h 203"/>
                <a:gd name="T32" fmla="*/ 315 w 331"/>
                <a:gd name="T33" fmla="*/ 28 h 203"/>
                <a:gd name="T34" fmla="*/ 315 w 331"/>
                <a:gd name="T35" fmla="*/ 17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1" h="203">
                  <a:moveTo>
                    <a:pt x="311" y="0"/>
                  </a:moveTo>
                  <a:cubicBezTo>
                    <a:pt x="20" y="0"/>
                    <a:pt x="20" y="0"/>
                    <a:pt x="20" y="0"/>
                  </a:cubicBezTo>
                  <a:cubicBezTo>
                    <a:pt x="9" y="0"/>
                    <a:pt x="0" y="9"/>
                    <a:pt x="0" y="20"/>
                  </a:cubicBezTo>
                  <a:cubicBezTo>
                    <a:pt x="0" y="183"/>
                    <a:pt x="0" y="183"/>
                    <a:pt x="0" y="183"/>
                  </a:cubicBezTo>
                  <a:cubicBezTo>
                    <a:pt x="0" y="194"/>
                    <a:pt x="9" y="203"/>
                    <a:pt x="20" y="203"/>
                  </a:cubicBezTo>
                  <a:cubicBezTo>
                    <a:pt x="311" y="203"/>
                    <a:pt x="311" y="203"/>
                    <a:pt x="311" y="203"/>
                  </a:cubicBezTo>
                  <a:cubicBezTo>
                    <a:pt x="322" y="203"/>
                    <a:pt x="331" y="194"/>
                    <a:pt x="331" y="183"/>
                  </a:cubicBezTo>
                  <a:cubicBezTo>
                    <a:pt x="331" y="20"/>
                    <a:pt x="331" y="20"/>
                    <a:pt x="331" y="20"/>
                  </a:cubicBezTo>
                  <a:cubicBezTo>
                    <a:pt x="331" y="9"/>
                    <a:pt x="322" y="0"/>
                    <a:pt x="311" y="0"/>
                  </a:cubicBezTo>
                  <a:close/>
                  <a:moveTo>
                    <a:pt x="315" y="175"/>
                  </a:moveTo>
                  <a:cubicBezTo>
                    <a:pt x="315" y="185"/>
                    <a:pt x="306" y="193"/>
                    <a:pt x="296" y="193"/>
                  </a:cubicBezTo>
                  <a:cubicBezTo>
                    <a:pt x="35" y="193"/>
                    <a:pt x="35" y="193"/>
                    <a:pt x="35" y="193"/>
                  </a:cubicBezTo>
                  <a:cubicBezTo>
                    <a:pt x="25" y="193"/>
                    <a:pt x="17" y="185"/>
                    <a:pt x="17" y="175"/>
                  </a:cubicBezTo>
                  <a:cubicBezTo>
                    <a:pt x="17" y="28"/>
                    <a:pt x="17" y="28"/>
                    <a:pt x="17" y="28"/>
                  </a:cubicBezTo>
                  <a:cubicBezTo>
                    <a:pt x="17" y="18"/>
                    <a:pt x="25" y="10"/>
                    <a:pt x="35" y="10"/>
                  </a:cubicBezTo>
                  <a:cubicBezTo>
                    <a:pt x="296" y="10"/>
                    <a:pt x="296" y="10"/>
                    <a:pt x="296" y="10"/>
                  </a:cubicBezTo>
                  <a:cubicBezTo>
                    <a:pt x="306" y="10"/>
                    <a:pt x="315" y="18"/>
                    <a:pt x="315" y="28"/>
                  </a:cubicBezTo>
                  <a:lnTo>
                    <a:pt x="315"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Freeform 16"/>
            <p:cNvSpPr>
              <a:spLocks noEditPoints="1"/>
            </p:cNvSpPr>
            <p:nvPr/>
          </p:nvSpPr>
          <p:spPr bwMode="auto">
            <a:xfrm>
              <a:off x="3800828" y="3985275"/>
              <a:ext cx="1053394" cy="651460"/>
            </a:xfrm>
            <a:custGeom>
              <a:avLst/>
              <a:gdLst>
                <a:gd name="T0" fmla="*/ 279 w 298"/>
                <a:gd name="T1" fmla="*/ 0 h 183"/>
                <a:gd name="T2" fmla="*/ 18 w 298"/>
                <a:gd name="T3" fmla="*/ 0 h 183"/>
                <a:gd name="T4" fmla="*/ 0 w 298"/>
                <a:gd name="T5" fmla="*/ 18 h 183"/>
                <a:gd name="T6" fmla="*/ 0 w 298"/>
                <a:gd name="T7" fmla="*/ 165 h 183"/>
                <a:gd name="T8" fmla="*/ 18 w 298"/>
                <a:gd name="T9" fmla="*/ 183 h 183"/>
                <a:gd name="T10" fmla="*/ 279 w 298"/>
                <a:gd name="T11" fmla="*/ 183 h 183"/>
                <a:gd name="T12" fmla="*/ 298 w 298"/>
                <a:gd name="T13" fmla="*/ 165 h 183"/>
                <a:gd name="T14" fmla="*/ 298 w 298"/>
                <a:gd name="T15" fmla="*/ 18 h 183"/>
                <a:gd name="T16" fmla="*/ 279 w 298"/>
                <a:gd name="T17" fmla="*/ 0 h 183"/>
                <a:gd name="T18" fmla="*/ 287 w 298"/>
                <a:gd name="T19" fmla="*/ 40 h 183"/>
                <a:gd name="T20" fmla="*/ 233 w 298"/>
                <a:gd name="T21" fmla="*/ 98 h 183"/>
                <a:gd name="T22" fmla="*/ 232 w 298"/>
                <a:gd name="T23" fmla="*/ 98 h 183"/>
                <a:gd name="T24" fmla="*/ 232 w 298"/>
                <a:gd name="T25" fmla="*/ 98 h 183"/>
                <a:gd name="T26" fmla="*/ 232 w 298"/>
                <a:gd name="T27" fmla="*/ 98 h 183"/>
                <a:gd name="T28" fmla="*/ 231 w 298"/>
                <a:gd name="T29" fmla="*/ 98 h 183"/>
                <a:gd name="T30" fmla="*/ 228 w 298"/>
                <a:gd name="T31" fmla="*/ 100 h 183"/>
                <a:gd name="T32" fmla="*/ 226 w 298"/>
                <a:gd name="T33" fmla="*/ 99 h 183"/>
                <a:gd name="T34" fmla="*/ 221 w 298"/>
                <a:gd name="T35" fmla="*/ 96 h 183"/>
                <a:gd name="T36" fmla="*/ 198 w 298"/>
                <a:gd name="T37" fmla="*/ 73 h 183"/>
                <a:gd name="T38" fmla="*/ 158 w 298"/>
                <a:gd name="T39" fmla="*/ 131 h 183"/>
                <a:gd name="T40" fmla="*/ 149 w 298"/>
                <a:gd name="T41" fmla="*/ 133 h 183"/>
                <a:gd name="T42" fmla="*/ 147 w 298"/>
                <a:gd name="T43" fmla="*/ 130 h 183"/>
                <a:gd name="T44" fmla="*/ 144 w 298"/>
                <a:gd name="T45" fmla="*/ 128 h 183"/>
                <a:gd name="T46" fmla="*/ 117 w 298"/>
                <a:gd name="T47" fmla="*/ 101 h 183"/>
                <a:gd name="T48" fmla="*/ 18 w 298"/>
                <a:gd name="T49" fmla="*/ 163 h 183"/>
                <a:gd name="T50" fmla="*/ 9 w 298"/>
                <a:gd name="T51" fmla="*/ 161 h 183"/>
                <a:gd name="T52" fmla="*/ 11 w 298"/>
                <a:gd name="T53" fmla="*/ 152 h 183"/>
                <a:gd name="T54" fmla="*/ 115 w 298"/>
                <a:gd name="T55" fmla="*/ 87 h 183"/>
                <a:gd name="T56" fmla="*/ 118 w 298"/>
                <a:gd name="T57" fmla="*/ 86 h 183"/>
                <a:gd name="T58" fmla="*/ 123 w 298"/>
                <a:gd name="T59" fmla="*/ 88 h 183"/>
                <a:gd name="T60" fmla="*/ 152 w 298"/>
                <a:gd name="T61" fmla="*/ 117 h 183"/>
                <a:gd name="T62" fmla="*/ 191 w 298"/>
                <a:gd name="T63" fmla="*/ 60 h 183"/>
                <a:gd name="T64" fmla="*/ 196 w 298"/>
                <a:gd name="T65" fmla="*/ 57 h 183"/>
                <a:gd name="T66" fmla="*/ 204 w 298"/>
                <a:gd name="T67" fmla="*/ 61 h 183"/>
                <a:gd name="T68" fmla="*/ 227 w 298"/>
                <a:gd name="T69" fmla="*/ 84 h 183"/>
                <a:gd name="T70" fmla="*/ 278 w 298"/>
                <a:gd name="T71" fmla="*/ 31 h 183"/>
                <a:gd name="T72" fmla="*/ 287 w 298"/>
                <a:gd name="T73" fmla="*/ 31 h 183"/>
                <a:gd name="T74" fmla="*/ 287 w 298"/>
                <a:gd name="T75" fmla="*/ 4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8" h="183">
                  <a:moveTo>
                    <a:pt x="279" y="0"/>
                  </a:moveTo>
                  <a:cubicBezTo>
                    <a:pt x="18" y="0"/>
                    <a:pt x="18" y="0"/>
                    <a:pt x="18" y="0"/>
                  </a:cubicBezTo>
                  <a:cubicBezTo>
                    <a:pt x="8" y="0"/>
                    <a:pt x="0" y="8"/>
                    <a:pt x="0" y="18"/>
                  </a:cubicBezTo>
                  <a:cubicBezTo>
                    <a:pt x="0" y="165"/>
                    <a:pt x="0" y="165"/>
                    <a:pt x="0" y="165"/>
                  </a:cubicBezTo>
                  <a:cubicBezTo>
                    <a:pt x="0" y="175"/>
                    <a:pt x="8" y="183"/>
                    <a:pt x="18" y="183"/>
                  </a:cubicBezTo>
                  <a:cubicBezTo>
                    <a:pt x="279" y="183"/>
                    <a:pt x="279" y="183"/>
                    <a:pt x="279" y="183"/>
                  </a:cubicBezTo>
                  <a:cubicBezTo>
                    <a:pt x="289" y="183"/>
                    <a:pt x="298" y="175"/>
                    <a:pt x="298" y="165"/>
                  </a:cubicBezTo>
                  <a:cubicBezTo>
                    <a:pt x="298" y="18"/>
                    <a:pt x="298" y="18"/>
                    <a:pt x="298" y="18"/>
                  </a:cubicBezTo>
                  <a:cubicBezTo>
                    <a:pt x="298" y="8"/>
                    <a:pt x="289" y="0"/>
                    <a:pt x="279" y="0"/>
                  </a:cubicBezTo>
                  <a:close/>
                  <a:moveTo>
                    <a:pt x="287" y="40"/>
                  </a:moveTo>
                  <a:cubicBezTo>
                    <a:pt x="233" y="98"/>
                    <a:pt x="233" y="98"/>
                    <a:pt x="233" y="98"/>
                  </a:cubicBezTo>
                  <a:cubicBezTo>
                    <a:pt x="232" y="98"/>
                    <a:pt x="232" y="98"/>
                    <a:pt x="232" y="98"/>
                  </a:cubicBezTo>
                  <a:cubicBezTo>
                    <a:pt x="232" y="98"/>
                    <a:pt x="232" y="98"/>
                    <a:pt x="232" y="98"/>
                  </a:cubicBezTo>
                  <a:cubicBezTo>
                    <a:pt x="232" y="98"/>
                    <a:pt x="232" y="98"/>
                    <a:pt x="232" y="98"/>
                  </a:cubicBezTo>
                  <a:cubicBezTo>
                    <a:pt x="232" y="98"/>
                    <a:pt x="232" y="98"/>
                    <a:pt x="231" y="98"/>
                  </a:cubicBezTo>
                  <a:cubicBezTo>
                    <a:pt x="231" y="99"/>
                    <a:pt x="229" y="100"/>
                    <a:pt x="228" y="100"/>
                  </a:cubicBezTo>
                  <a:cubicBezTo>
                    <a:pt x="227" y="100"/>
                    <a:pt x="226" y="99"/>
                    <a:pt x="226" y="99"/>
                  </a:cubicBezTo>
                  <a:cubicBezTo>
                    <a:pt x="224" y="99"/>
                    <a:pt x="222" y="98"/>
                    <a:pt x="221" y="96"/>
                  </a:cubicBezTo>
                  <a:cubicBezTo>
                    <a:pt x="198" y="73"/>
                    <a:pt x="198" y="73"/>
                    <a:pt x="198" y="73"/>
                  </a:cubicBezTo>
                  <a:cubicBezTo>
                    <a:pt x="158" y="131"/>
                    <a:pt x="158" y="131"/>
                    <a:pt x="158" y="131"/>
                  </a:cubicBezTo>
                  <a:cubicBezTo>
                    <a:pt x="156" y="134"/>
                    <a:pt x="152" y="135"/>
                    <a:pt x="149" y="133"/>
                  </a:cubicBezTo>
                  <a:cubicBezTo>
                    <a:pt x="148" y="132"/>
                    <a:pt x="147" y="131"/>
                    <a:pt x="147" y="130"/>
                  </a:cubicBezTo>
                  <a:cubicBezTo>
                    <a:pt x="146" y="129"/>
                    <a:pt x="145" y="129"/>
                    <a:pt x="144" y="128"/>
                  </a:cubicBezTo>
                  <a:cubicBezTo>
                    <a:pt x="117" y="101"/>
                    <a:pt x="117" y="101"/>
                    <a:pt x="117" y="101"/>
                  </a:cubicBezTo>
                  <a:cubicBezTo>
                    <a:pt x="18" y="163"/>
                    <a:pt x="18" y="163"/>
                    <a:pt x="18" y="163"/>
                  </a:cubicBezTo>
                  <a:cubicBezTo>
                    <a:pt x="15" y="165"/>
                    <a:pt x="11" y="164"/>
                    <a:pt x="9" y="161"/>
                  </a:cubicBezTo>
                  <a:cubicBezTo>
                    <a:pt x="7" y="158"/>
                    <a:pt x="8" y="154"/>
                    <a:pt x="11" y="152"/>
                  </a:cubicBezTo>
                  <a:cubicBezTo>
                    <a:pt x="115" y="87"/>
                    <a:pt x="115" y="87"/>
                    <a:pt x="115" y="87"/>
                  </a:cubicBezTo>
                  <a:cubicBezTo>
                    <a:pt x="116" y="86"/>
                    <a:pt x="117" y="86"/>
                    <a:pt x="118" y="86"/>
                  </a:cubicBezTo>
                  <a:cubicBezTo>
                    <a:pt x="120" y="86"/>
                    <a:pt x="122" y="87"/>
                    <a:pt x="123" y="88"/>
                  </a:cubicBezTo>
                  <a:cubicBezTo>
                    <a:pt x="152" y="117"/>
                    <a:pt x="152" y="117"/>
                    <a:pt x="152" y="117"/>
                  </a:cubicBezTo>
                  <a:cubicBezTo>
                    <a:pt x="191" y="60"/>
                    <a:pt x="191" y="60"/>
                    <a:pt x="191" y="60"/>
                  </a:cubicBezTo>
                  <a:cubicBezTo>
                    <a:pt x="192" y="58"/>
                    <a:pt x="194" y="57"/>
                    <a:pt x="196" y="57"/>
                  </a:cubicBezTo>
                  <a:cubicBezTo>
                    <a:pt x="199" y="57"/>
                    <a:pt x="202" y="58"/>
                    <a:pt x="204" y="61"/>
                  </a:cubicBezTo>
                  <a:cubicBezTo>
                    <a:pt x="227" y="84"/>
                    <a:pt x="227" y="84"/>
                    <a:pt x="227" y="84"/>
                  </a:cubicBezTo>
                  <a:cubicBezTo>
                    <a:pt x="278" y="31"/>
                    <a:pt x="278" y="31"/>
                    <a:pt x="278" y="31"/>
                  </a:cubicBezTo>
                  <a:cubicBezTo>
                    <a:pt x="280" y="28"/>
                    <a:pt x="284" y="28"/>
                    <a:pt x="287" y="31"/>
                  </a:cubicBezTo>
                  <a:cubicBezTo>
                    <a:pt x="289" y="33"/>
                    <a:pt x="290" y="37"/>
                    <a:pt x="287"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id-ID"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0" name="TextBox 34"/>
          <p:cNvSpPr txBox="1"/>
          <p:nvPr/>
        </p:nvSpPr>
        <p:spPr>
          <a:xfrm>
            <a:off x="1031485" y="3825070"/>
            <a:ext cx="10158058" cy="1060450"/>
          </a:xfrm>
          <a:prstGeom prst="rect">
            <a:avLst/>
          </a:prstGeom>
          <a:noFill/>
        </p:spPr>
        <p:txBody>
          <a:bodyPr wrap="square" rtlCol="0">
            <a:spAutoFit/>
          </a:bodyPr>
          <a:lstStyle>
            <a:defPPr>
              <a:defRPr lang="id-ID"/>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a:lstStyle>
          <a:p>
            <a:pPr algn="just">
              <a:lnSpc>
                <a:spcPct val="150000"/>
              </a:lnSpc>
            </a:pPr>
            <a:r>
              <a:rPr lang="en-US" sz="1400" dirty="0">
                <a:solidFill>
                  <a:schemeClr val="bg1">
                    <a:lumMod val="50000"/>
                  </a:schemeClr>
                </a:solidFill>
                <a:latin typeface="微软雅黑" panose="020B0503020204020204" pitchFamily="34" charset="-122"/>
                <a:ea typeface="微软雅黑" panose="020B0503020204020204" pitchFamily="34" charset="-122"/>
                <a:sym typeface="+mn-ea"/>
              </a:rPr>
              <a:t>       </a:t>
            </a:r>
            <a:r>
              <a:rPr sz="1400" dirty="0">
                <a:solidFill>
                  <a:schemeClr val="bg1">
                    <a:lumMod val="50000"/>
                  </a:schemeClr>
                </a:solidFill>
                <a:latin typeface="微软雅黑" panose="020B0503020204020204" pitchFamily="34" charset="-122"/>
                <a:ea typeface="微软雅黑" panose="020B0503020204020204" pitchFamily="34" charset="-122"/>
                <a:sym typeface="+mn-ea"/>
              </a:rPr>
              <a:t>Rokid现在可以支持的场景包含天气、智能家居、音乐、广播、简单聊天等，正在深入细化现在的场景，并与更多的第三方 app 服务做匹配。长远来看，Rokid 的语音部分，在增加场景的同时，将拓展简单的深度学习功能，并添加聊天数据库进而提供能相对广泛的聊天功能</a:t>
            </a:r>
            <a:endParaRPr sz="1400" dirty="0">
              <a:solidFill>
                <a:schemeClr val="bg1">
                  <a:lumMod val="50000"/>
                </a:schemeClr>
              </a:solidFill>
              <a:latin typeface="微软雅黑" panose="020B0503020204020204" pitchFamily="34" charset="-122"/>
              <a:ea typeface="微软雅黑" panose="020B0503020204020204" pitchFamily="34" charset="-122"/>
              <a:sym typeface="+mn-ea"/>
            </a:endParaRPr>
          </a:p>
        </p:txBody>
      </p:sp>
      <p:sp>
        <p:nvSpPr>
          <p:cNvPr id="22" name="TextBox 263"/>
          <p:cNvSpPr txBox="1"/>
          <p:nvPr/>
        </p:nvSpPr>
        <p:spPr>
          <a:xfrm>
            <a:off x="1797050" y="2550160"/>
            <a:ext cx="993140" cy="333375"/>
          </a:xfrm>
          <a:prstGeom prst="rect">
            <a:avLst/>
          </a:prstGeom>
          <a:noFill/>
        </p:spPr>
        <p:txBody>
          <a:bodyPr wrap="square" rtlCol="0">
            <a:spAutoFit/>
          </a:bodyPr>
          <a:lstStyle/>
          <a:p>
            <a:pPr>
              <a:lnSpc>
                <a:spcPct val="150000"/>
              </a:lnSpc>
            </a:pPr>
            <a:r>
              <a:rPr lang="en-US" altLang="zh-CN" sz="1050" b="1" dirty="0">
                <a:solidFill>
                  <a:schemeClr val="bg1">
                    <a:lumMod val="50000"/>
                  </a:schemeClr>
                </a:solidFill>
                <a:latin typeface="微软雅黑" panose="020B0503020204020204" pitchFamily="34" charset="-122"/>
                <a:ea typeface="微软雅黑" panose="020B0503020204020204" pitchFamily="34" charset="-122"/>
              </a:rPr>
              <a:t>Rokid</a:t>
            </a:r>
            <a:endParaRPr lang="en-US" altLang="zh-CN" sz="105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TextBox 267"/>
          <p:cNvSpPr txBox="1"/>
          <p:nvPr/>
        </p:nvSpPr>
        <p:spPr>
          <a:xfrm>
            <a:off x="4151630" y="2550160"/>
            <a:ext cx="4128770" cy="333375"/>
          </a:xfrm>
          <a:prstGeom prst="rect">
            <a:avLst/>
          </a:prstGeom>
          <a:noFill/>
        </p:spPr>
        <p:txBody>
          <a:bodyPr wrap="square" rtlCol="0">
            <a:spAutoFit/>
          </a:bodyPr>
          <a:lstStyle/>
          <a:p>
            <a:pPr algn="l">
              <a:lnSpc>
                <a:spcPct val="15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一份懂你的陪伴，从拥有若琪的这一刻开始。科技，从未如此动人。</a:t>
            </a:r>
            <a:endParaRPr lang="en-US" altLang="zh-CN" sz="105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270"/>
          <p:cNvSpPr txBox="1"/>
          <p:nvPr/>
        </p:nvSpPr>
        <p:spPr>
          <a:xfrm>
            <a:off x="9163050" y="2550160"/>
            <a:ext cx="2400300" cy="333375"/>
          </a:xfrm>
          <a:prstGeom prst="rect">
            <a:avLst/>
          </a:prstGeom>
          <a:noFill/>
        </p:spPr>
        <p:txBody>
          <a:bodyPr wrap="square" rtlCol="0">
            <a:spAutoFit/>
          </a:bodyPr>
          <a:lstStyle/>
          <a:p>
            <a:pPr>
              <a:lnSpc>
                <a:spcPct val="150000"/>
              </a:lnSpc>
            </a:pPr>
            <a:r>
              <a:rPr lang="zh-CN" altLang="en-US" sz="1050" dirty="0">
                <a:solidFill>
                  <a:schemeClr val="bg1">
                    <a:lumMod val="50000"/>
                  </a:schemeClr>
                </a:solidFill>
                <a:latin typeface="微软雅黑" panose="020B0503020204020204" pitchFamily="34" charset="-122"/>
                <a:ea typeface="微软雅黑" panose="020B0503020204020204" pitchFamily="34" charset="-122"/>
              </a:rPr>
              <a:t>灵伴科技有限公司</a:t>
            </a:r>
            <a:endParaRPr lang="zh-CN" altLang="en-US" sz="105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 presetClass="entr" presetSubtype="4" fill="hold" nodeType="withEffect">
                                  <p:stCondLst>
                                    <p:cond delay="20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ppt_x"/>
                                          </p:val>
                                        </p:tav>
                                        <p:tav tm="100000">
                                          <p:val>
                                            <p:strVal val="#ppt_x"/>
                                          </p:val>
                                        </p:tav>
                                      </p:tavLst>
                                    </p:anim>
                                    <p:anim calcmode="lin" valueType="num">
                                      <p:cBhvr additive="base">
                                        <p:cTn id="11" dur="500" fill="hold"/>
                                        <p:tgtEl>
                                          <p:spTgt spid="9"/>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60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ppt_x"/>
                                          </p:val>
                                        </p:tav>
                                        <p:tav tm="100000">
                                          <p:val>
                                            <p:strVal val="#ppt_x"/>
                                          </p:val>
                                        </p:tav>
                                      </p:tavLst>
                                    </p:anim>
                                    <p:anim calcmode="lin" valueType="num">
                                      <p:cBhvr additive="base">
                                        <p:cTn id="15" dur="500" fill="hold"/>
                                        <p:tgtEl>
                                          <p:spTgt spid="16"/>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100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炫彩扁平2">
      <a:dk1>
        <a:srgbClr val="000000"/>
      </a:dk1>
      <a:lt1>
        <a:srgbClr val="FFFFFF"/>
      </a:lt1>
      <a:dk2>
        <a:srgbClr val="44546A"/>
      </a:dk2>
      <a:lt2>
        <a:srgbClr val="E7E6E6"/>
      </a:lt2>
      <a:accent1>
        <a:srgbClr val="FFBF53"/>
      </a:accent1>
      <a:accent2>
        <a:srgbClr val="F17475"/>
      </a:accent2>
      <a:accent3>
        <a:srgbClr val="01B3C5"/>
      </a:accent3>
      <a:accent4>
        <a:srgbClr val="77448C"/>
      </a:accent4>
      <a:accent5>
        <a:srgbClr val="00AF92"/>
      </a:accent5>
      <a:accent6>
        <a:srgbClr val="C65885"/>
      </a:accent6>
      <a:hlink>
        <a:srgbClr val="FCC79F"/>
      </a:hlink>
      <a:folHlink>
        <a:srgbClr val="869FB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4006</Words>
  <Application>WPS 演示</Application>
  <PresentationFormat>自定义</PresentationFormat>
  <Paragraphs>236</Paragraphs>
  <Slides>29</Slides>
  <Notes>27</Notes>
  <HiddenSlides>0</HiddenSlides>
  <MMClips>1</MMClips>
  <ScaleCrop>false</ScaleCrop>
  <HeadingPairs>
    <vt:vector size="6" baseType="variant">
      <vt:variant>
        <vt:lpstr>已用的字体</vt:lpstr>
      </vt:variant>
      <vt:variant>
        <vt:i4>19</vt:i4>
      </vt:variant>
      <vt:variant>
        <vt:lpstr>主题</vt:lpstr>
      </vt:variant>
      <vt:variant>
        <vt:i4>10</vt:i4>
      </vt:variant>
      <vt:variant>
        <vt:lpstr>幻灯片标题</vt:lpstr>
      </vt:variant>
      <vt:variant>
        <vt:i4>29</vt:i4>
      </vt:variant>
    </vt:vector>
  </HeadingPairs>
  <TitlesOfParts>
    <vt:vector size="58" baseType="lpstr">
      <vt:lpstr>Arial</vt:lpstr>
      <vt:lpstr>宋体</vt:lpstr>
      <vt:lpstr>Wingdings</vt:lpstr>
      <vt:lpstr>Calibri</vt:lpstr>
      <vt:lpstr>Impact</vt:lpstr>
      <vt:lpstr>Signika</vt:lpstr>
      <vt:lpstr>Open Sans Extrabold</vt:lpstr>
      <vt:lpstr>LiHei Pro</vt:lpstr>
      <vt:lpstr>迷你简汉真广标</vt:lpstr>
      <vt:lpstr>ITC Avant Garde Std Bk</vt:lpstr>
      <vt:lpstr>微软雅黑</vt:lpstr>
      <vt:lpstr>方正姚体</vt:lpstr>
      <vt:lpstr>华文黑体</vt:lpstr>
      <vt:lpstr>Calibri</vt:lpstr>
      <vt:lpstr>Arial Unicode MS</vt:lpstr>
      <vt:lpstr>等线</vt:lpstr>
      <vt:lpstr>Segoe Print</vt:lpstr>
      <vt:lpstr>Yu Gothic UI</vt:lpstr>
      <vt:lpstr>黑体</vt:lpstr>
      <vt:lpstr>Office 主题​​</vt:lpstr>
      <vt:lpstr>1_Office Theme</vt:lpstr>
      <vt:lpstr>2_Office Theme</vt:lpstr>
      <vt:lpstr>3_Office Theme</vt:lpstr>
      <vt:lpstr>4_Office Theme</vt:lpstr>
      <vt:lpstr>5_Office Theme</vt:lpstr>
      <vt:lpstr>6_Office Theme</vt:lpstr>
      <vt:lpstr>7_Office Theme</vt:lpstr>
      <vt:lpstr>8_Office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商务ppt</dc:title>
  <dc:creator>Bobbie</dc:creator>
  <cp:lastModifiedBy>Administrator</cp:lastModifiedBy>
  <cp:revision>1905</cp:revision>
  <dcterms:created xsi:type="dcterms:W3CDTF">2015-12-01T09:06:00Z</dcterms:created>
  <dcterms:modified xsi:type="dcterms:W3CDTF">2017-07-25T03:21:31Z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2052-10.1.0.6660</vt:lpwstr>
  </property>
</Properties>
</file>